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62" r:id="rId4"/>
    <p:sldId id="273" r:id="rId5"/>
    <p:sldId id="274" r:id="rId6"/>
    <p:sldId id="380" r:id="rId7"/>
    <p:sldId id="381" r:id="rId8"/>
    <p:sldId id="382" r:id="rId9"/>
    <p:sldId id="383" r:id="rId10"/>
    <p:sldId id="385" r:id="rId11"/>
    <p:sldId id="386" r:id="rId12"/>
    <p:sldId id="384" r:id="rId13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6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18" y="102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9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590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129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45214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90767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4456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990482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161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07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87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940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4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6" r:id="rId3"/>
    <p:sldLayoutId id="2147483739" r:id="rId4"/>
    <p:sldLayoutId id="2147483740" r:id="rId5"/>
    <p:sldLayoutId id="2147483751" r:id="rId6"/>
    <p:sldLayoutId id="2147483738" r:id="rId7"/>
    <p:sldLayoutId id="2147483741" r:id="rId8"/>
    <p:sldLayoutId id="2147483742" r:id="rId9"/>
    <p:sldLayoutId id="2147483743" r:id="rId10"/>
    <p:sldLayoutId id="2147483754" r:id="rId11"/>
    <p:sldLayoutId id="2147483744" r:id="rId12"/>
    <p:sldLayoutId id="2147483745" r:id="rId13"/>
    <p:sldLayoutId id="2147483746" r:id="rId14"/>
    <p:sldLayoutId id="2147483747" r:id="rId15"/>
    <p:sldLayoutId id="2147483750" r:id="rId16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58186" y="2090172"/>
            <a:ext cx="842852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Codigram</a:t>
            </a:r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Social Media App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CD54AE-2640-4348-A38D-28C2D0B3B4CA}"/>
              </a:ext>
            </a:extLst>
          </p:cNvPr>
          <p:cNvGrpSpPr/>
          <p:nvPr/>
        </p:nvGrpSpPr>
        <p:grpSpPr>
          <a:xfrm>
            <a:off x="6276596" y="3417831"/>
            <a:ext cx="4526164" cy="1017642"/>
            <a:chOff x="6751979" y="2090617"/>
            <a:chExt cx="4526164" cy="10176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AA2565-697E-4C9C-90DF-DF69BCCBF13F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3CD760-54C8-4E9D-9C31-376575824E51}"/>
                </a:ext>
              </a:extLst>
            </p:cNvPr>
            <p:cNvSpPr txBox="1"/>
            <p:nvPr/>
          </p:nvSpPr>
          <p:spPr>
            <a:xfrm>
              <a:off x="6751979" y="2646594"/>
              <a:ext cx="450769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>
                      <a:lumMod val="85000"/>
                    </a:schemeClr>
                  </a:solidFill>
                  <a:cs typeface="Arial" pitchFamily="34" charset="0"/>
                </a:rPr>
                <a:t>-Chanly </a:t>
              </a:r>
              <a:r>
                <a:rPr lang="en-US" altLang="ko-KR" sz="2400" b="1" dirty="0" err="1">
                  <a:solidFill>
                    <a:schemeClr val="bg1">
                      <a:lumMod val="85000"/>
                    </a:schemeClr>
                  </a:solidFill>
                  <a:cs typeface="Arial" pitchFamily="34" charset="0"/>
                </a:rPr>
                <a:t>Septian</a:t>
              </a:r>
              <a:endParaRPr lang="ko-KR" altLang="en-US" sz="24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7A33B67-44BE-4311-A5A9-A02FFA24C021}"/>
              </a:ext>
            </a:extLst>
          </p:cNvPr>
          <p:cNvGrpSpPr/>
          <p:nvPr/>
        </p:nvGrpSpPr>
        <p:grpSpPr>
          <a:xfrm>
            <a:off x="3939801" y="1617200"/>
            <a:ext cx="346708" cy="346708"/>
            <a:chOff x="3703659" y="3630450"/>
            <a:chExt cx="1741367" cy="174136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E6FE1E-B925-48C4-BFC7-DCF2D89520DC}"/>
                </a:ext>
              </a:extLst>
            </p:cNvPr>
            <p:cNvSpPr/>
            <p:nvPr/>
          </p:nvSpPr>
          <p:spPr>
            <a:xfrm>
              <a:off x="3703659" y="3630450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6107EA6-05BB-46C5-9D36-A257F455D697}"/>
                </a:ext>
              </a:extLst>
            </p:cNvPr>
            <p:cNvGrpSpPr/>
            <p:nvPr/>
          </p:nvGrpSpPr>
          <p:grpSpPr>
            <a:xfrm>
              <a:off x="4063837" y="3838658"/>
              <a:ext cx="1021011" cy="1324950"/>
              <a:chOff x="2392394" y="4513768"/>
              <a:chExt cx="1651276" cy="2142834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EAFB240-103A-4432-84A6-222228DA4D72}"/>
                  </a:ext>
                </a:extLst>
              </p:cNvPr>
              <p:cNvSpPr/>
              <p:nvPr/>
            </p:nvSpPr>
            <p:spPr>
              <a:xfrm>
                <a:off x="2640881" y="4513768"/>
                <a:ext cx="1159407" cy="884194"/>
              </a:xfrm>
              <a:custGeom>
                <a:avLst/>
                <a:gdLst>
                  <a:gd name="connsiteX0" fmla="*/ 27626 w 1159406"/>
                  <a:gd name="connsiteY0" fmla="*/ 830596 h 884194"/>
                  <a:gd name="connsiteX1" fmla="*/ 33482 w 1159406"/>
                  <a:gd name="connsiteY1" fmla="*/ 458181 h 884194"/>
                  <a:gd name="connsiteX2" fmla="*/ 337973 w 1159406"/>
                  <a:gd name="connsiteY2" fmla="*/ 124412 h 884194"/>
                  <a:gd name="connsiteX3" fmla="*/ 364908 w 1159406"/>
                  <a:gd name="connsiteY3" fmla="*/ 102746 h 884194"/>
                  <a:gd name="connsiteX4" fmla="*/ 774800 w 1159406"/>
                  <a:gd name="connsiteY4" fmla="*/ 94548 h 884194"/>
                  <a:gd name="connsiteX5" fmla="*/ 802907 w 1159406"/>
                  <a:gd name="connsiteY5" fmla="*/ 115043 h 884194"/>
                  <a:gd name="connsiteX6" fmla="*/ 1157755 w 1159406"/>
                  <a:gd name="connsiteY6" fmla="*/ 575878 h 884194"/>
                  <a:gd name="connsiteX7" fmla="*/ 1125550 w 1159406"/>
                  <a:gd name="connsiteY7" fmla="*/ 854018 h 884194"/>
                  <a:gd name="connsiteX8" fmla="*/ 1111496 w 1159406"/>
                  <a:gd name="connsiteY8" fmla="*/ 866315 h 884194"/>
                  <a:gd name="connsiteX9" fmla="*/ 1091587 w 1159406"/>
                  <a:gd name="connsiteY9" fmla="*/ 887981 h 884194"/>
                  <a:gd name="connsiteX10" fmla="*/ 1062895 w 1159406"/>
                  <a:gd name="connsiteY10" fmla="*/ 870414 h 884194"/>
                  <a:gd name="connsiteX11" fmla="*/ 1031860 w 1159406"/>
                  <a:gd name="connsiteY11" fmla="*/ 767941 h 884194"/>
                  <a:gd name="connsiteX12" fmla="*/ 1031860 w 1159406"/>
                  <a:gd name="connsiteY12" fmla="*/ 753302 h 884194"/>
                  <a:gd name="connsiteX13" fmla="*/ 1013122 w 1159406"/>
                  <a:gd name="connsiteY13" fmla="*/ 738078 h 884194"/>
                  <a:gd name="connsiteX14" fmla="*/ 756647 w 1159406"/>
                  <a:gd name="connsiteY14" fmla="*/ 783166 h 884194"/>
                  <a:gd name="connsiteX15" fmla="*/ 617284 w 1159406"/>
                  <a:gd name="connsiteY15" fmla="*/ 790192 h 884194"/>
                  <a:gd name="connsiteX16" fmla="*/ 210906 w 1159406"/>
                  <a:gd name="connsiteY16" fmla="*/ 756816 h 884194"/>
                  <a:gd name="connsiteX17" fmla="*/ 125415 w 1159406"/>
                  <a:gd name="connsiteY17" fmla="*/ 736907 h 884194"/>
                  <a:gd name="connsiteX18" fmla="*/ 111361 w 1159406"/>
                  <a:gd name="connsiteY18" fmla="*/ 749203 h 884194"/>
                  <a:gd name="connsiteX19" fmla="*/ 69201 w 1159406"/>
                  <a:gd name="connsiteY19" fmla="*/ 876270 h 884194"/>
                  <a:gd name="connsiteX20" fmla="*/ 31725 w 1159406"/>
                  <a:gd name="connsiteY20" fmla="*/ 869829 h 884194"/>
                  <a:gd name="connsiteX21" fmla="*/ 27626 w 1159406"/>
                  <a:gd name="connsiteY21" fmla="*/ 830596 h 884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59406" h="884194">
                    <a:moveTo>
                      <a:pt x="27626" y="830596"/>
                    </a:moveTo>
                    <a:cubicBezTo>
                      <a:pt x="-9849" y="705872"/>
                      <a:pt x="-10435" y="581148"/>
                      <a:pt x="33482" y="458181"/>
                    </a:cubicBezTo>
                    <a:cubicBezTo>
                      <a:pt x="88525" y="305350"/>
                      <a:pt x="190997" y="194093"/>
                      <a:pt x="337973" y="124412"/>
                    </a:cubicBezTo>
                    <a:cubicBezTo>
                      <a:pt x="349098" y="119142"/>
                      <a:pt x="357296" y="112115"/>
                      <a:pt x="364908" y="102746"/>
                    </a:cubicBezTo>
                    <a:cubicBezTo>
                      <a:pt x="467381" y="-30761"/>
                      <a:pt x="667057" y="-34860"/>
                      <a:pt x="774800" y="94548"/>
                    </a:cubicBezTo>
                    <a:cubicBezTo>
                      <a:pt x="782998" y="103917"/>
                      <a:pt x="791781" y="110359"/>
                      <a:pt x="802907" y="115043"/>
                    </a:cubicBezTo>
                    <a:cubicBezTo>
                      <a:pt x="1004924" y="204048"/>
                      <a:pt x="1123793" y="358050"/>
                      <a:pt x="1157755" y="575878"/>
                    </a:cubicBezTo>
                    <a:cubicBezTo>
                      <a:pt x="1172394" y="670739"/>
                      <a:pt x="1161269" y="764428"/>
                      <a:pt x="1125550" y="854018"/>
                    </a:cubicBezTo>
                    <a:cubicBezTo>
                      <a:pt x="1117352" y="854018"/>
                      <a:pt x="1113838" y="858703"/>
                      <a:pt x="1111496" y="866315"/>
                    </a:cubicBezTo>
                    <a:cubicBezTo>
                      <a:pt x="1108568" y="876270"/>
                      <a:pt x="1104470" y="886810"/>
                      <a:pt x="1091587" y="887981"/>
                    </a:cubicBezTo>
                    <a:cubicBezTo>
                      <a:pt x="1078119" y="889152"/>
                      <a:pt x="1069336" y="880954"/>
                      <a:pt x="1062895" y="870414"/>
                    </a:cubicBezTo>
                    <a:cubicBezTo>
                      <a:pt x="1044742" y="838794"/>
                      <a:pt x="1029518" y="806002"/>
                      <a:pt x="1031860" y="767941"/>
                    </a:cubicBezTo>
                    <a:cubicBezTo>
                      <a:pt x="1031860" y="763257"/>
                      <a:pt x="1031275" y="757987"/>
                      <a:pt x="1031860" y="753302"/>
                    </a:cubicBezTo>
                    <a:cubicBezTo>
                      <a:pt x="1033617" y="738078"/>
                      <a:pt x="1028347" y="733979"/>
                      <a:pt x="1013122" y="738078"/>
                    </a:cubicBezTo>
                    <a:cubicBezTo>
                      <a:pt x="928802" y="760329"/>
                      <a:pt x="843310" y="774968"/>
                      <a:pt x="756647" y="783166"/>
                    </a:cubicBezTo>
                    <a:cubicBezTo>
                      <a:pt x="710388" y="787850"/>
                      <a:pt x="663544" y="789021"/>
                      <a:pt x="617284" y="790192"/>
                    </a:cubicBezTo>
                    <a:cubicBezTo>
                      <a:pt x="480264" y="793120"/>
                      <a:pt x="344999" y="783751"/>
                      <a:pt x="210906" y="756816"/>
                    </a:cubicBezTo>
                    <a:cubicBezTo>
                      <a:pt x="182214" y="750960"/>
                      <a:pt x="153522" y="745105"/>
                      <a:pt x="125415" y="736907"/>
                    </a:cubicBezTo>
                    <a:cubicBezTo>
                      <a:pt x="113118" y="733393"/>
                      <a:pt x="108434" y="735735"/>
                      <a:pt x="111361" y="749203"/>
                    </a:cubicBezTo>
                    <a:cubicBezTo>
                      <a:pt x="120730" y="798976"/>
                      <a:pt x="95551" y="838208"/>
                      <a:pt x="69201" y="876270"/>
                    </a:cubicBezTo>
                    <a:cubicBezTo>
                      <a:pt x="56319" y="894422"/>
                      <a:pt x="40509" y="890323"/>
                      <a:pt x="31725" y="869829"/>
                    </a:cubicBezTo>
                    <a:cubicBezTo>
                      <a:pt x="25284" y="856946"/>
                      <a:pt x="32311" y="843478"/>
                      <a:pt x="27626" y="830596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767E715-AFF3-4E73-85A3-E1FEB6A391D8}"/>
                  </a:ext>
                </a:extLst>
              </p:cNvPr>
              <p:cNvSpPr/>
              <p:nvPr/>
            </p:nvSpPr>
            <p:spPr>
              <a:xfrm>
                <a:off x="2392394" y="6346256"/>
                <a:ext cx="1651276" cy="310346"/>
              </a:xfrm>
              <a:custGeom>
                <a:avLst/>
                <a:gdLst>
                  <a:gd name="connsiteX0" fmla="*/ 329985 w 1651276"/>
                  <a:gd name="connsiteY0" fmla="*/ 91933 h 310346"/>
                  <a:gd name="connsiteX1" fmla="*/ 488672 w 1651276"/>
                  <a:gd name="connsiteY1" fmla="*/ 141120 h 310346"/>
                  <a:gd name="connsiteX2" fmla="*/ 708842 w 1651276"/>
                  <a:gd name="connsiteY2" fmla="*/ 193234 h 310346"/>
                  <a:gd name="connsiteX3" fmla="*/ 936624 w 1651276"/>
                  <a:gd name="connsiteY3" fmla="*/ 205531 h 310346"/>
                  <a:gd name="connsiteX4" fmla="*/ 1142156 w 1651276"/>
                  <a:gd name="connsiteY4" fmla="*/ 176839 h 310346"/>
                  <a:gd name="connsiteX5" fmla="*/ 1402144 w 1651276"/>
                  <a:gd name="connsiteY5" fmla="*/ 41575 h 310346"/>
                  <a:gd name="connsiteX6" fmla="*/ 1492905 w 1651276"/>
                  <a:gd name="connsiteY6" fmla="*/ 0 h 310346"/>
                  <a:gd name="connsiteX7" fmla="*/ 1653934 w 1651276"/>
                  <a:gd name="connsiteY7" fmla="*/ 252376 h 310346"/>
                  <a:gd name="connsiteX8" fmla="*/ 1653934 w 1651276"/>
                  <a:gd name="connsiteY8" fmla="*/ 312689 h 310346"/>
                  <a:gd name="connsiteX9" fmla="*/ 29594 w 1651276"/>
                  <a:gd name="connsiteY9" fmla="*/ 312689 h 310346"/>
                  <a:gd name="connsiteX10" fmla="*/ 316 w 1651276"/>
                  <a:gd name="connsiteY10" fmla="*/ 283411 h 310346"/>
                  <a:gd name="connsiteX11" fmla="*/ 87564 w 1651276"/>
                  <a:gd name="connsiteY11" fmla="*/ 61484 h 310346"/>
                  <a:gd name="connsiteX12" fmla="*/ 120941 w 1651276"/>
                  <a:gd name="connsiteY12" fmla="*/ 24008 h 310346"/>
                  <a:gd name="connsiteX13" fmla="*/ 156660 w 1651276"/>
                  <a:gd name="connsiteY13" fmla="*/ 35134 h 310346"/>
                  <a:gd name="connsiteX14" fmla="*/ 185352 w 1651276"/>
                  <a:gd name="connsiteY14" fmla="*/ 125895 h 310346"/>
                  <a:gd name="connsiteX15" fmla="*/ 249764 w 1651276"/>
                  <a:gd name="connsiteY15" fmla="*/ 221342 h 310346"/>
                  <a:gd name="connsiteX16" fmla="*/ 305392 w 1651276"/>
                  <a:gd name="connsiteY16" fmla="*/ 102473 h 310346"/>
                  <a:gd name="connsiteX17" fmla="*/ 329985 w 1651276"/>
                  <a:gd name="connsiteY17" fmla="*/ 91933 h 310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51276" h="310346">
                    <a:moveTo>
                      <a:pt x="329985" y="91933"/>
                    </a:moveTo>
                    <a:cubicBezTo>
                      <a:pt x="382686" y="108328"/>
                      <a:pt x="435386" y="125310"/>
                      <a:pt x="488672" y="141120"/>
                    </a:cubicBezTo>
                    <a:cubicBezTo>
                      <a:pt x="561281" y="162200"/>
                      <a:pt x="633890" y="181523"/>
                      <a:pt x="708842" y="193234"/>
                    </a:cubicBezTo>
                    <a:cubicBezTo>
                      <a:pt x="784379" y="204946"/>
                      <a:pt x="859331" y="212558"/>
                      <a:pt x="936624" y="205531"/>
                    </a:cubicBezTo>
                    <a:cubicBezTo>
                      <a:pt x="1005720" y="199090"/>
                      <a:pt x="1074231" y="193234"/>
                      <a:pt x="1142156" y="176839"/>
                    </a:cubicBezTo>
                    <a:cubicBezTo>
                      <a:pt x="1239944" y="152831"/>
                      <a:pt x="1324850" y="104815"/>
                      <a:pt x="1402144" y="41575"/>
                    </a:cubicBezTo>
                    <a:cubicBezTo>
                      <a:pt x="1428494" y="19909"/>
                      <a:pt x="1456601" y="1171"/>
                      <a:pt x="1492905" y="0"/>
                    </a:cubicBezTo>
                    <a:cubicBezTo>
                      <a:pt x="1592450" y="39233"/>
                      <a:pt x="1658619" y="143462"/>
                      <a:pt x="1653934" y="252376"/>
                    </a:cubicBezTo>
                    <a:cubicBezTo>
                      <a:pt x="1653934" y="252962"/>
                      <a:pt x="1655691" y="295122"/>
                      <a:pt x="1653934" y="312689"/>
                    </a:cubicBezTo>
                    <a:cubicBezTo>
                      <a:pt x="1132787" y="312689"/>
                      <a:pt x="550741" y="312689"/>
                      <a:pt x="29594" y="312689"/>
                    </a:cubicBezTo>
                    <a:cubicBezTo>
                      <a:pt x="-270" y="312689"/>
                      <a:pt x="-855" y="312689"/>
                      <a:pt x="316" y="283411"/>
                    </a:cubicBezTo>
                    <a:cubicBezTo>
                      <a:pt x="4415" y="199675"/>
                      <a:pt x="40134" y="128238"/>
                      <a:pt x="87564" y="61484"/>
                    </a:cubicBezTo>
                    <a:cubicBezTo>
                      <a:pt x="96933" y="48016"/>
                      <a:pt x="107473" y="34548"/>
                      <a:pt x="120941" y="24008"/>
                    </a:cubicBezTo>
                    <a:cubicBezTo>
                      <a:pt x="134994" y="21666"/>
                      <a:pt x="146705" y="26350"/>
                      <a:pt x="156660" y="35134"/>
                    </a:cubicBezTo>
                    <a:cubicBezTo>
                      <a:pt x="168371" y="64997"/>
                      <a:pt x="171884" y="97203"/>
                      <a:pt x="185352" y="125895"/>
                    </a:cubicBezTo>
                    <a:cubicBezTo>
                      <a:pt x="201162" y="159858"/>
                      <a:pt x="221071" y="190892"/>
                      <a:pt x="249764" y="221342"/>
                    </a:cubicBezTo>
                    <a:cubicBezTo>
                      <a:pt x="246836" y="169227"/>
                      <a:pt x="270844" y="132922"/>
                      <a:pt x="305392" y="102473"/>
                    </a:cubicBezTo>
                    <a:cubicBezTo>
                      <a:pt x="311833" y="97203"/>
                      <a:pt x="318274" y="89005"/>
                      <a:pt x="329985" y="919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97C4BBE-CEA8-4F8C-929A-60FC832812E2}"/>
                  </a:ext>
                </a:extLst>
              </p:cNvPr>
              <p:cNvSpPr/>
              <p:nvPr/>
            </p:nvSpPr>
            <p:spPr>
              <a:xfrm>
                <a:off x="2523004" y="5844481"/>
                <a:ext cx="626548" cy="731949"/>
              </a:xfrm>
              <a:custGeom>
                <a:avLst/>
                <a:gdLst>
                  <a:gd name="connsiteX0" fmla="*/ 199375 w 626548"/>
                  <a:gd name="connsiteY0" fmla="*/ 593707 h 731948"/>
                  <a:gd name="connsiteX1" fmla="*/ 125009 w 626548"/>
                  <a:gd name="connsiteY1" fmla="*/ 737169 h 731948"/>
                  <a:gd name="connsiteX2" fmla="*/ 6726 w 626548"/>
                  <a:gd name="connsiteY2" fmla="*/ 526953 h 731948"/>
                  <a:gd name="connsiteX3" fmla="*/ 148432 w 626548"/>
                  <a:gd name="connsiteY3" fmla="*/ 239444 h 731948"/>
                  <a:gd name="connsiteX4" fmla="*/ 265543 w 626548"/>
                  <a:gd name="connsiteY4" fmla="*/ 156294 h 731948"/>
                  <a:gd name="connsiteX5" fmla="*/ 379142 w 626548"/>
                  <a:gd name="connsiteY5" fmla="*/ 536 h 731948"/>
                  <a:gd name="connsiteX6" fmla="*/ 390268 w 626548"/>
                  <a:gd name="connsiteY6" fmla="*/ 4049 h 731948"/>
                  <a:gd name="connsiteX7" fmla="*/ 599898 w 626548"/>
                  <a:gd name="connsiteY7" fmla="*/ 108279 h 731948"/>
                  <a:gd name="connsiteX8" fmla="*/ 626833 w 626548"/>
                  <a:gd name="connsiteY8" fmla="*/ 139313 h 731948"/>
                  <a:gd name="connsiteX9" fmla="*/ 630347 w 626548"/>
                  <a:gd name="connsiteY9" fmla="*/ 172105 h 731948"/>
                  <a:gd name="connsiteX10" fmla="*/ 630347 w 626548"/>
                  <a:gd name="connsiteY10" fmla="*/ 247056 h 731948"/>
                  <a:gd name="connsiteX11" fmla="*/ 478101 w 626548"/>
                  <a:gd name="connsiteY11" fmla="*/ 485379 h 731948"/>
                  <a:gd name="connsiteX12" fmla="*/ 309460 w 626548"/>
                  <a:gd name="connsiteY12" fmla="*/ 552132 h 731948"/>
                  <a:gd name="connsiteX13" fmla="*/ 199375 w 626548"/>
                  <a:gd name="connsiteY13" fmla="*/ 593707 h 73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6548" h="731948">
                    <a:moveTo>
                      <a:pt x="199375" y="593707"/>
                    </a:moveTo>
                    <a:cubicBezTo>
                      <a:pt x="144918" y="626499"/>
                      <a:pt x="120910" y="671586"/>
                      <a:pt x="125009" y="737169"/>
                    </a:cubicBezTo>
                    <a:cubicBezTo>
                      <a:pt x="66453" y="680955"/>
                      <a:pt x="19609" y="602490"/>
                      <a:pt x="6726" y="526953"/>
                    </a:cubicBezTo>
                    <a:cubicBezTo>
                      <a:pt x="-886" y="514071"/>
                      <a:pt x="-31335" y="317909"/>
                      <a:pt x="148432" y="239444"/>
                    </a:cubicBezTo>
                    <a:cubicBezTo>
                      <a:pt x="206988" y="209580"/>
                      <a:pt x="226311" y="183816"/>
                      <a:pt x="265543" y="156294"/>
                    </a:cubicBezTo>
                    <a:cubicBezTo>
                      <a:pt x="321757" y="117648"/>
                      <a:pt x="363332" y="68461"/>
                      <a:pt x="379142" y="536"/>
                    </a:cubicBezTo>
                    <a:cubicBezTo>
                      <a:pt x="383826" y="-1221"/>
                      <a:pt x="386754" y="1707"/>
                      <a:pt x="390268" y="4049"/>
                    </a:cubicBezTo>
                    <a:cubicBezTo>
                      <a:pt x="453508" y="51480"/>
                      <a:pt x="524946" y="83685"/>
                      <a:pt x="599898" y="108279"/>
                    </a:cubicBezTo>
                    <a:cubicBezTo>
                      <a:pt x="616293" y="113549"/>
                      <a:pt x="628590" y="118819"/>
                      <a:pt x="626833" y="139313"/>
                    </a:cubicBezTo>
                    <a:cubicBezTo>
                      <a:pt x="626248" y="143412"/>
                      <a:pt x="630347" y="170933"/>
                      <a:pt x="630347" y="172105"/>
                    </a:cubicBezTo>
                    <a:cubicBezTo>
                      <a:pt x="632103" y="197283"/>
                      <a:pt x="632689" y="221877"/>
                      <a:pt x="630347" y="247056"/>
                    </a:cubicBezTo>
                    <a:cubicBezTo>
                      <a:pt x="622149" y="353628"/>
                      <a:pt x="560080" y="426237"/>
                      <a:pt x="478101" y="485379"/>
                    </a:cubicBezTo>
                    <a:cubicBezTo>
                      <a:pt x="427743" y="522269"/>
                      <a:pt x="368602" y="537493"/>
                      <a:pt x="309460" y="552132"/>
                    </a:cubicBezTo>
                    <a:cubicBezTo>
                      <a:pt x="270813" y="560916"/>
                      <a:pt x="232752" y="570870"/>
                      <a:pt x="199375" y="59370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ABF6744-C453-4E73-AA92-784B115D35B9}"/>
                  </a:ext>
                </a:extLst>
              </p:cNvPr>
              <p:cNvSpPr/>
              <p:nvPr/>
            </p:nvSpPr>
            <p:spPr>
              <a:xfrm>
                <a:off x="2646451" y="5237207"/>
                <a:ext cx="1235529" cy="1317508"/>
              </a:xfrm>
              <a:custGeom>
                <a:avLst/>
                <a:gdLst>
                  <a:gd name="connsiteX0" fmla="*/ 796165 w 1235529"/>
                  <a:gd name="connsiteY0" fmla="*/ 950362 h 1317507"/>
                  <a:gd name="connsiteX1" fmla="*/ 739366 w 1235529"/>
                  <a:gd name="connsiteY1" fmla="*/ 886536 h 1317507"/>
                  <a:gd name="connsiteX2" fmla="*/ 727655 w 1235529"/>
                  <a:gd name="connsiteY2" fmla="*/ 723165 h 1317507"/>
                  <a:gd name="connsiteX3" fmla="*/ 727655 w 1235529"/>
                  <a:gd name="connsiteY3" fmla="*/ 690960 h 1317507"/>
                  <a:gd name="connsiteX4" fmla="*/ 727655 w 1235529"/>
                  <a:gd name="connsiteY4" fmla="*/ 690960 h 1317507"/>
                  <a:gd name="connsiteX5" fmla="*/ 803778 w 1235529"/>
                  <a:gd name="connsiteY5" fmla="*/ 652312 h 1317507"/>
                  <a:gd name="connsiteX6" fmla="*/ 956609 w 1235529"/>
                  <a:gd name="connsiteY6" fmla="*/ 509436 h 1317507"/>
                  <a:gd name="connsiteX7" fmla="*/ 994670 w 1235529"/>
                  <a:gd name="connsiteY7" fmla="*/ 395252 h 1317507"/>
                  <a:gd name="connsiteX8" fmla="*/ 1005796 w 1235529"/>
                  <a:gd name="connsiteY8" fmla="*/ 377686 h 1317507"/>
                  <a:gd name="connsiteX9" fmla="*/ 1077819 w 1235529"/>
                  <a:gd name="connsiteY9" fmla="*/ 324985 h 1317507"/>
                  <a:gd name="connsiteX10" fmla="*/ 1119394 w 1235529"/>
                  <a:gd name="connsiteY10" fmla="*/ 130580 h 1317507"/>
                  <a:gd name="connsiteX11" fmla="*/ 1105341 w 1235529"/>
                  <a:gd name="connsiteY11" fmla="*/ 117697 h 1317507"/>
                  <a:gd name="connsiteX12" fmla="*/ 1099485 w 1235529"/>
                  <a:gd name="connsiteY12" fmla="*/ 144047 h 1317507"/>
                  <a:gd name="connsiteX13" fmla="*/ 1067279 w 1235529"/>
                  <a:gd name="connsiteY13" fmla="*/ 150489 h 1317507"/>
                  <a:gd name="connsiteX14" fmla="*/ 1044443 w 1235529"/>
                  <a:gd name="connsiteY14" fmla="*/ 108914 h 1317507"/>
                  <a:gd name="connsiteX15" fmla="*/ 1034488 w 1235529"/>
                  <a:gd name="connsiteY15" fmla="*/ 1171 h 1317507"/>
                  <a:gd name="connsiteX16" fmla="*/ 564284 w 1235529"/>
                  <a:gd name="connsiteY16" fmla="*/ 62069 h 1317507"/>
                  <a:gd name="connsiteX17" fmla="*/ 91738 w 1235529"/>
                  <a:gd name="connsiteY17" fmla="*/ 0 h 1317507"/>
                  <a:gd name="connsiteX18" fmla="*/ 58361 w 1235529"/>
                  <a:gd name="connsiteY18" fmla="*/ 150489 h 1317507"/>
                  <a:gd name="connsiteX19" fmla="*/ 41966 w 1235529"/>
                  <a:gd name="connsiteY19" fmla="*/ 161029 h 1317507"/>
                  <a:gd name="connsiteX20" fmla="*/ 30840 w 1235529"/>
                  <a:gd name="connsiteY20" fmla="*/ 144633 h 1317507"/>
                  <a:gd name="connsiteX21" fmla="*/ 22057 w 1235529"/>
                  <a:gd name="connsiteY21" fmla="*/ 106572 h 1317507"/>
                  <a:gd name="connsiteX22" fmla="*/ 19714 w 1235529"/>
                  <a:gd name="connsiteY22" fmla="*/ 122967 h 1317507"/>
                  <a:gd name="connsiteX23" fmla="*/ 26155 w 1235529"/>
                  <a:gd name="connsiteY23" fmla="*/ 281068 h 1317507"/>
                  <a:gd name="connsiteX24" fmla="*/ 111062 w 1235529"/>
                  <a:gd name="connsiteY24" fmla="*/ 371830 h 1317507"/>
                  <a:gd name="connsiteX25" fmla="*/ 142682 w 1235529"/>
                  <a:gd name="connsiteY25" fmla="*/ 411062 h 1317507"/>
                  <a:gd name="connsiteX26" fmla="*/ 252181 w 1235529"/>
                  <a:gd name="connsiteY26" fmla="*/ 601369 h 1317507"/>
                  <a:gd name="connsiteX27" fmla="*/ 285558 w 1235529"/>
                  <a:gd name="connsiteY27" fmla="*/ 631233 h 1317507"/>
                  <a:gd name="connsiteX28" fmla="*/ 461811 w 1235529"/>
                  <a:gd name="connsiteY28" fmla="*/ 715553 h 1317507"/>
                  <a:gd name="connsiteX29" fmla="*/ 499873 w 1235529"/>
                  <a:gd name="connsiteY29" fmla="*/ 751272 h 1317507"/>
                  <a:gd name="connsiteX30" fmla="*/ 501629 w 1235529"/>
                  <a:gd name="connsiteY30" fmla="*/ 850817 h 1317507"/>
                  <a:gd name="connsiteX31" fmla="*/ 406183 w 1235529"/>
                  <a:gd name="connsiteY31" fmla="*/ 1042295 h 1317507"/>
                  <a:gd name="connsiteX32" fmla="*/ 190112 w 1235529"/>
                  <a:gd name="connsiteY32" fmla="*/ 1151795 h 1317507"/>
                  <a:gd name="connsiteX33" fmla="*/ 97008 w 1235529"/>
                  <a:gd name="connsiteY33" fmla="*/ 1181658 h 1317507"/>
                  <a:gd name="connsiteX34" fmla="*/ 74757 w 1235529"/>
                  <a:gd name="connsiteY34" fmla="*/ 1203324 h 1317507"/>
                  <a:gd name="connsiteX35" fmla="*/ 92324 w 1235529"/>
                  <a:gd name="connsiteY35" fmla="*/ 1213278 h 1317507"/>
                  <a:gd name="connsiteX36" fmla="*/ 359339 w 1235529"/>
                  <a:gd name="connsiteY36" fmla="*/ 1288230 h 1317507"/>
                  <a:gd name="connsiteX37" fmla="*/ 642164 w 1235529"/>
                  <a:gd name="connsiteY37" fmla="*/ 1322192 h 1317507"/>
                  <a:gd name="connsiteX38" fmla="*/ 739952 w 1235529"/>
                  <a:gd name="connsiteY38" fmla="*/ 1314580 h 1317507"/>
                  <a:gd name="connsiteX39" fmla="*/ 1147501 w 1235529"/>
                  <a:gd name="connsiteY39" fmla="*/ 1157064 h 1317507"/>
                  <a:gd name="connsiteX40" fmla="*/ 1225380 w 1235529"/>
                  <a:gd name="connsiteY40" fmla="*/ 1115490 h 1317507"/>
                  <a:gd name="connsiteX41" fmla="*/ 1237677 w 1235529"/>
                  <a:gd name="connsiteY41" fmla="*/ 1108463 h 1317507"/>
                  <a:gd name="connsiteX42" fmla="*/ 796165 w 1235529"/>
                  <a:gd name="connsiteY42" fmla="*/ 950362 h 131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35529" h="1317507">
                    <a:moveTo>
                      <a:pt x="796165" y="950362"/>
                    </a:moveTo>
                    <a:cubicBezTo>
                      <a:pt x="762789" y="940408"/>
                      <a:pt x="744051" y="920499"/>
                      <a:pt x="739366" y="886536"/>
                    </a:cubicBezTo>
                    <a:cubicBezTo>
                      <a:pt x="732925" y="842619"/>
                      <a:pt x="727655" y="723165"/>
                      <a:pt x="727655" y="723165"/>
                    </a:cubicBezTo>
                    <a:cubicBezTo>
                      <a:pt x="727655" y="712625"/>
                      <a:pt x="727655" y="701500"/>
                      <a:pt x="727655" y="690960"/>
                    </a:cubicBezTo>
                    <a:cubicBezTo>
                      <a:pt x="727655" y="690960"/>
                      <a:pt x="727655" y="690960"/>
                      <a:pt x="727655" y="690960"/>
                    </a:cubicBezTo>
                    <a:cubicBezTo>
                      <a:pt x="752834" y="678077"/>
                      <a:pt x="779184" y="666366"/>
                      <a:pt x="803778" y="652312"/>
                    </a:cubicBezTo>
                    <a:cubicBezTo>
                      <a:pt x="865847" y="617179"/>
                      <a:pt x="922646" y="575019"/>
                      <a:pt x="956609" y="509436"/>
                    </a:cubicBezTo>
                    <a:cubicBezTo>
                      <a:pt x="975347" y="473132"/>
                      <a:pt x="983544" y="433899"/>
                      <a:pt x="994670" y="395252"/>
                    </a:cubicBezTo>
                    <a:cubicBezTo>
                      <a:pt x="996427" y="388226"/>
                      <a:pt x="995841" y="379442"/>
                      <a:pt x="1005796" y="377686"/>
                    </a:cubicBezTo>
                    <a:cubicBezTo>
                      <a:pt x="1038001" y="371244"/>
                      <a:pt x="1059667" y="349579"/>
                      <a:pt x="1077819" y="324985"/>
                    </a:cubicBezTo>
                    <a:cubicBezTo>
                      <a:pt x="1121736" y="267015"/>
                      <a:pt x="1151014" y="204946"/>
                      <a:pt x="1119394" y="130580"/>
                    </a:cubicBezTo>
                    <a:cubicBezTo>
                      <a:pt x="1113539" y="127652"/>
                      <a:pt x="1114710" y="117112"/>
                      <a:pt x="1105341" y="117697"/>
                    </a:cubicBezTo>
                    <a:cubicBezTo>
                      <a:pt x="1102998" y="127066"/>
                      <a:pt x="1101827" y="135850"/>
                      <a:pt x="1099485" y="144047"/>
                    </a:cubicBezTo>
                    <a:cubicBezTo>
                      <a:pt x="1093044" y="165128"/>
                      <a:pt x="1081333" y="167470"/>
                      <a:pt x="1067279" y="150489"/>
                    </a:cubicBezTo>
                    <a:cubicBezTo>
                      <a:pt x="1056739" y="138192"/>
                      <a:pt x="1050884" y="123553"/>
                      <a:pt x="1044443" y="108914"/>
                    </a:cubicBezTo>
                    <a:cubicBezTo>
                      <a:pt x="1029804" y="74951"/>
                      <a:pt x="1030975" y="39233"/>
                      <a:pt x="1034488" y="1171"/>
                    </a:cubicBezTo>
                    <a:cubicBezTo>
                      <a:pt x="878729" y="43331"/>
                      <a:pt x="722971" y="62655"/>
                      <a:pt x="564284" y="62069"/>
                    </a:cubicBezTo>
                    <a:cubicBezTo>
                      <a:pt x="405598" y="60898"/>
                      <a:pt x="249253" y="42746"/>
                      <a:pt x="91738" y="0"/>
                    </a:cubicBezTo>
                    <a:cubicBezTo>
                      <a:pt x="118088" y="61484"/>
                      <a:pt x="85882" y="105401"/>
                      <a:pt x="58361" y="150489"/>
                    </a:cubicBezTo>
                    <a:cubicBezTo>
                      <a:pt x="54848" y="156344"/>
                      <a:pt x="50163" y="162785"/>
                      <a:pt x="41966" y="161029"/>
                    </a:cubicBezTo>
                    <a:cubicBezTo>
                      <a:pt x="33768" y="159272"/>
                      <a:pt x="33182" y="151074"/>
                      <a:pt x="30840" y="144633"/>
                    </a:cubicBezTo>
                    <a:cubicBezTo>
                      <a:pt x="26155" y="132336"/>
                      <a:pt x="29083" y="118283"/>
                      <a:pt x="22057" y="106572"/>
                    </a:cubicBezTo>
                    <a:cubicBezTo>
                      <a:pt x="20885" y="111842"/>
                      <a:pt x="23228" y="117697"/>
                      <a:pt x="19714" y="122967"/>
                    </a:cubicBezTo>
                    <a:cubicBezTo>
                      <a:pt x="-13077" y="176839"/>
                      <a:pt x="-780" y="229539"/>
                      <a:pt x="26155" y="281068"/>
                    </a:cubicBezTo>
                    <a:cubicBezTo>
                      <a:pt x="46064" y="318544"/>
                      <a:pt x="70072" y="355434"/>
                      <a:pt x="111062" y="371830"/>
                    </a:cubicBezTo>
                    <a:cubicBezTo>
                      <a:pt x="132142" y="380028"/>
                      <a:pt x="138583" y="391739"/>
                      <a:pt x="142682" y="411062"/>
                    </a:cubicBezTo>
                    <a:cubicBezTo>
                      <a:pt x="159077" y="486014"/>
                      <a:pt x="188941" y="553353"/>
                      <a:pt x="252181" y="601369"/>
                    </a:cubicBezTo>
                    <a:cubicBezTo>
                      <a:pt x="253352" y="602540"/>
                      <a:pt x="275018" y="624206"/>
                      <a:pt x="285558" y="631233"/>
                    </a:cubicBezTo>
                    <a:cubicBezTo>
                      <a:pt x="340015" y="668123"/>
                      <a:pt x="399742" y="694473"/>
                      <a:pt x="461811" y="715553"/>
                    </a:cubicBezTo>
                    <a:cubicBezTo>
                      <a:pt x="480549" y="721994"/>
                      <a:pt x="496945" y="728435"/>
                      <a:pt x="499873" y="751272"/>
                    </a:cubicBezTo>
                    <a:cubicBezTo>
                      <a:pt x="500458" y="754200"/>
                      <a:pt x="505143" y="826809"/>
                      <a:pt x="501629" y="850817"/>
                    </a:cubicBezTo>
                    <a:cubicBezTo>
                      <a:pt x="495774" y="927525"/>
                      <a:pt x="458298" y="989009"/>
                      <a:pt x="406183" y="1042295"/>
                    </a:cubicBezTo>
                    <a:cubicBezTo>
                      <a:pt x="346456" y="1103193"/>
                      <a:pt x="271505" y="1133642"/>
                      <a:pt x="190112" y="1151795"/>
                    </a:cubicBezTo>
                    <a:cubicBezTo>
                      <a:pt x="157906" y="1158821"/>
                      <a:pt x="126872" y="1168190"/>
                      <a:pt x="97008" y="1181658"/>
                    </a:cubicBezTo>
                    <a:cubicBezTo>
                      <a:pt x="87054" y="1185757"/>
                      <a:pt x="75342" y="1189270"/>
                      <a:pt x="74757" y="1203324"/>
                    </a:cubicBezTo>
                    <a:cubicBezTo>
                      <a:pt x="78856" y="1209765"/>
                      <a:pt x="85882" y="1211521"/>
                      <a:pt x="92324" y="1213278"/>
                    </a:cubicBezTo>
                    <a:cubicBezTo>
                      <a:pt x="181329" y="1239043"/>
                      <a:pt x="269162" y="1267149"/>
                      <a:pt x="359339" y="1288230"/>
                    </a:cubicBezTo>
                    <a:cubicBezTo>
                      <a:pt x="452442" y="1309895"/>
                      <a:pt x="546132" y="1325120"/>
                      <a:pt x="642164" y="1322192"/>
                    </a:cubicBezTo>
                    <a:cubicBezTo>
                      <a:pt x="674955" y="1321021"/>
                      <a:pt x="707161" y="1316337"/>
                      <a:pt x="739952" y="1314580"/>
                    </a:cubicBezTo>
                    <a:cubicBezTo>
                      <a:pt x="892197" y="1304040"/>
                      <a:pt x="1029218" y="1255438"/>
                      <a:pt x="1147501" y="1157064"/>
                    </a:cubicBezTo>
                    <a:cubicBezTo>
                      <a:pt x="1170338" y="1137741"/>
                      <a:pt x="1194346" y="1119589"/>
                      <a:pt x="1225380" y="1115490"/>
                    </a:cubicBezTo>
                    <a:cubicBezTo>
                      <a:pt x="1230065" y="1114904"/>
                      <a:pt x="1234749" y="1112562"/>
                      <a:pt x="1237677" y="1108463"/>
                    </a:cubicBezTo>
                    <a:cubicBezTo>
                      <a:pt x="1217182" y="1089725"/>
                      <a:pt x="919718" y="988423"/>
                      <a:pt x="796165" y="950362"/>
                    </a:cubicBezTo>
                    <a:close/>
                  </a:path>
                </a:pathLst>
              </a:custGeom>
              <a:solidFill>
                <a:srgbClr val="C0967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D4C3FBD-A2EF-4B68-AEF6-3F5B9EE15EF7}"/>
                  </a:ext>
                </a:extLst>
              </p:cNvPr>
              <p:cNvSpPr/>
              <p:nvPr/>
            </p:nvSpPr>
            <p:spPr>
              <a:xfrm>
                <a:off x="3152765" y="6016001"/>
                <a:ext cx="5856" cy="70267"/>
              </a:xfrm>
              <a:custGeom>
                <a:avLst/>
                <a:gdLst>
                  <a:gd name="connsiteX0" fmla="*/ 0 w 0"/>
                  <a:gd name="connsiteY0" fmla="*/ 74951 h 70267"/>
                  <a:gd name="connsiteX1" fmla="*/ 0 w 0"/>
                  <a:gd name="connsiteY1" fmla="*/ 0 h 70267"/>
                  <a:gd name="connsiteX2" fmla="*/ 0 w 0"/>
                  <a:gd name="connsiteY2" fmla="*/ 74951 h 70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70267">
                    <a:moveTo>
                      <a:pt x="0" y="74951"/>
                    </a:moveTo>
                    <a:cubicBezTo>
                      <a:pt x="0" y="49773"/>
                      <a:pt x="0" y="25179"/>
                      <a:pt x="0" y="0"/>
                    </a:cubicBezTo>
                    <a:cubicBezTo>
                      <a:pt x="5856" y="25179"/>
                      <a:pt x="5856" y="50358"/>
                      <a:pt x="0" y="74951"/>
                    </a:cubicBezTo>
                    <a:close/>
                  </a:path>
                </a:pathLst>
              </a:custGeom>
              <a:solidFill>
                <a:srgbClr val="C0967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A9AC4A2-053D-4E1F-A28E-40B5CF2421A3}"/>
              </a:ext>
            </a:extLst>
          </p:cNvPr>
          <p:cNvGrpSpPr/>
          <p:nvPr/>
        </p:nvGrpSpPr>
        <p:grpSpPr>
          <a:xfrm>
            <a:off x="3276441" y="1523441"/>
            <a:ext cx="346708" cy="346708"/>
            <a:chOff x="5914525" y="3222230"/>
            <a:chExt cx="1741367" cy="174136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BEAA2A4-8A9C-4983-87E4-960210DCF513}"/>
                </a:ext>
              </a:extLst>
            </p:cNvPr>
            <p:cNvSpPr/>
            <p:nvPr/>
          </p:nvSpPr>
          <p:spPr>
            <a:xfrm>
              <a:off x="5914525" y="3222230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08423EF-E3CE-4128-9F5C-8E8205B894E0}"/>
                </a:ext>
              </a:extLst>
            </p:cNvPr>
            <p:cNvGrpSpPr/>
            <p:nvPr/>
          </p:nvGrpSpPr>
          <p:grpSpPr>
            <a:xfrm>
              <a:off x="6188520" y="3478652"/>
              <a:ext cx="1193376" cy="1228522"/>
              <a:chOff x="6162914" y="3415961"/>
              <a:chExt cx="1193376" cy="1228522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A9FD979-8764-49EA-BFEA-53FDF7247502}"/>
                  </a:ext>
                </a:extLst>
              </p:cNvPr>
              <p:cNvSpPr/>
              <p:nvPr/>
            </p:nvSpPr>
            <p:spPr>
              <a:xfrm>
                <a:off x="6461289" y="3415961"/>
                <a:ext cx="605647" cy="1035692"/>
              </a:xfrm>
              <a:custGeom>
                <a:avLst/>
                <a:gdLst>
                  <a:gd name="connsiteX0" fmla="*/ 216364 w 989594"/>
                  <a:gd name="connsiteY0" fmla="*/ 1501182 h 1692265"/>
                  <a:gd name="connsiteX1" fmla="*/ 128530 w 989594"/>
                  <a:gd name="connsiteY1" fmla="*/ 1386412 h 1692265"/>
                  <a:gd name="connsiteX2" fmla="*/ 36597 w 989594"/>
                  <a:gd name="connsiteY2" fmla="*/ 1159215 h 1692265"/>
                  <a:gd name="connsiteX3" fmla="*/ 35426 w 989594"/>
                  <a:gd name="connsiteY3" fmla="*/ 1145162 h 1692265"/>
                  <a:gd name="connsiteX4" fmla="*/ 13175 w 989594"/>
                  <a:gd name="connsiteY4" fmla="*/ 938460 h 1692265"/>
                  <a:gd name="connsiteX5" fmla="*/ 2635 w 989594"/>
                  <a:gd name="connsiteY5" fmla="*/ 839500 h 1692265"/>
                  <a:gd name="connsiteX6" fmla="*/ 6734 w 989594"/>
                  <a:gd name="connsiteY6" fmla="*/ 783872 h 1692265"/>
                  <a:gd name="connsiteX7" fmla="*/ 1464 w 989594"/>
                  <a:gd name="connsiteY7" fmla="*/ 670274 h 1692265"/>
                  <a:gd name="connsiteX8" fmla="*/ 3806 w 989594"/>
                  <a:gd name="connsiteY8" fmla="*/ 643338 h 1692265"/>
                  <a:gd name="connsiteX9" fmla="*/ 1464 w 989594"/>
                  <a:gd name="connsiteY9" fmla="*/ 458301 h 1692265"/>
                  <a:gd name="connsiteX10" fmla="*/ 43624 w 989594"/>
                  <a:gd name="connsiteY10" fmla="*/ 223492 h 1692265"/>
                  <a:gd name="connsiteX11" fmla="*/ 50065 w 989594"/>
                  <a:gd name="connsiteY11" fmla="*/ 206511 h 1692265"/>
                  <a:gd name="connsiteX12" fmla="*/ 65875 w 989594"/>
                  <a:gd name="connsiteY12" fmla="*/ 169035 h 1692265"/>
                  <a:gd name="connsiteX13" fmla="*/ 139656 w 989594"/>
                  <a:gd name="connsiteY13" fmla="*/ 101110 h 1692265"/>
                  <a:gd name="connsiteX14" fmla="*/ 165420 w 989594"/>
                  <a:gd name="connsiteY14" fmla="*/ 85300 h 1692265"/>
                  <a:gd name="connsiteX15" fmla="*/ 296000 w 989594"/>
                  <a:gd name="connsiteY15" fmla="*/ 27915 h 1692265"/>
                  <a:gd name="connsiteX16" fmla="*/ 481037 w 989594"/>
                  <a:gd name="connsiteY16" fmla="*/ 2151 h 1692265"/>
                  <a:gd name="connsiteX17" fmla="*/ 776158 w 989594"/>
                  <a:gd name="connsiteY17" fmla="*/ 57193 h 1692265"/>
                  <a:gd name="connsiteX18" fmla="*/ 900297 w 989594"/>
                  <a:gd name="connsiteY18" fmla="*/ 173720 h 1692265"/>
                  <a:gd name="connsiteX19" fmla="*/ 993401 w 989594"/>
                  <a:gd name="connsiteY19" fmla="*/ 525641 h 1692265"/>
                  <a:gd name="connsiteX20" fmla="*/ 988716 w 989594"/>
                  <a:gd name="connsiteY20" fmla="*/ 647437 h 1692265"/>
                  <a:gd name="connsiteX21" fmla="*/ 991059 w 989594"/>
                  <a:gd name="connsiteY21" fmla="*/ 674958 h 1692265"/>
                  <a:gd name="connsiteX22" fmla="*/ 981690 w 989594"/>
                  <a:gd name="connsiteY22" fmla="*/ 874634 h 1692265"/>
                  <a:gd name="connsiteX23" fmla="*/ 965880 w 989594"/>
                  <a:gd name="connsiteY23" fmla="*/ 953099 h 1692265"/>
                  <a:gd name="connsiteX24" fmla="*/ 955339 w 989594"/>
                  <a:gd name="connsiteY24" fmla="*/ 1105344 h 1692265"/>
                  <a:gd name="connsiteX25" fmla="*/ 911423 w 989594"/>
                  <a:gd name="connsiteY25" fmla="*/ 1322001 h 1692265"/>
                  <a:gd name="connsiteX26" fmla="*/ 832372 w 989594"/>
                  <a:gd name="connsiteY26" fmla="*/ 1481273 h 1692265"/>
                  <a:gd name="connsiteX27" fmla="*/ 810121 w 989594"/>
                  <a:gd name="connsiteY27" fmla="*/ 1511136 h 1692265"/>
                  <a:gd name="connsiteX28" fmla="*/ 777330 w 989594"/>
                  <a:gd name="connsiteY28" fmla="*/ 1555639 h 1692265"/>
                  <a:gd name="connsiteX29" fmla="*/ 644993 w 989594"/>
                  <a:gd name="connsiteY29" fmla="*/ 1663382 h 1692265"/>
                  <a:gd name="connsiteX30" fmla="*/ 517341 w 989594"/>
                  <a:gd name="connsiteY30" fmla="*/ 1692660 h 1692265"/>
                  <a:gd name="connsiteX31" fmla="*/ 304783 w 989594"/>
                  <a:gd name="connsiteY31" fmla="*/ 1592529 h 1692265"/>
                  <a:gd name="connsiteX32" fmla="*/ 231003 w 989594"/>
                  <a:gd name="connsiteY32" fmla="*/ 1524019 h 1692265"/>
                  <a:gd name="connsiteX33" fmla="*/ 216364 w 989594"/>
                  <a:gd name="connsiteY33" fmla="*/ 1501182 h 1692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89594" h="1692265">
                    <a:moveTo>
                      <a:pt x="216364" y="1501182"/>
                    </a:moveTo>
                    <a:cubicBezTo>
                      <a:pt x="186501" y="1463120"/>
                      <a:pt x="153709" y="1427987"/>
                      <a:pt x="128530" y="1386412"/>
                    </a:cubicBezTo>
                    <a:cubicBezTo>
                      <a:pt x="85784" y="1316731"/>
                      <a:pt x="59434" y="1272814"/>
                      <a:pt x="36597" y="1159215"/>
                    </a:cubicBezTo>
                    <a:cubicBezTo>
                      <a:pt x="36597" y="1154531"/>
                      <a:pt x="37183" y="1149261"/>
                      <a:pt x="35426" y="1145162"/>
                    </a:cubicBezTo>
                    <a:cubicBezTo>
                      <a:pt x="16103" y="1065526"/>
                      <a:pt x="23130" y="1008141"/>
                      <a:pt x="13175" y="938460"/>
                    </a:cubicBezTo>
                    <a:cubicBezTo>
                      <a:pt x="2635" y="906254"/>
                      <a:pt x="878" y="872877"/>
                      <a:pt x="2635" y="839500"/>
                    </a:cubicBezTo>
                    <a:cubicBezTo>
                      <a:pt x="3806" y="820762"/>
                      <a:pt x="3806" y="802024"/>
                      <a:pt x="6734" y="783872"/>
                    </a:cubicBezTo>
                    <a:cubicBezTo>
                      <a:pt x="12590" y="745225"/>
                      <a:pt x="7319" y="707749"/>
                      <a:pt x="1464" y="670274"/>
                    </a:cubicBezTo>
                    <a:cubicBezTo>
                      <a:pt x="293" y="661490"/>
                      <a:pt x="-2049" y="651536"/>
                      <a:pt x="3806" y="643338"/>
                    </a:cubicBezTo>
                    <a:cubicBezTo>
                      <a:pt x="-878" y="581854"/>
                      <a:pt x="-293" y="520371"/>
                      <a:pt x="1464" y="458301"/>
                    </a:cubicBezTo>
                    <a:cubicBezTo>
                      <a:pt x="4392" y="373981"/>
                      <a:pt x="10247" y="298444"/>
                      <a:pt x="43624" y="223492"/>
                    </a:cubicBezTo>
                    <a:cubicBezTo>
                      <a:pt x="45966" y="218222"/>
                      <a:pt x="51236" y="212952"/>
                      <a:pt x="50065" y="206511"/>
                    </a:cubicBezTo>
                    <a:cubicBezTo>
                      <a:pt x="49480" y="191286"/>
                      <a:pt x="57678" y="179575"/>
                      <a:pt x="65875" y="169035"/>
                    </a:cubicBezTo>
                    <a:cubicBezTo>
                      <a:pt x="81685" y="149712"/>
                      <a:pt x="116233" y="113993"/>
                      <a:pt x="139656" y="101110"/>
                    </a:cubicBezTo>
                    <a:cubicBezTo>
                      <a:pt x="147854" y="94669"/>
                      <a:pt x="156051" y="89399"/>
                      <a:pt x="165420" y="85300"/>
                    </a:cubicBezTo>
                    <a:cubicBezTo>
                      <a:pt x="209337" y="66562"/>
                      <a:pt x="253254" y="48410"/>
                      <a:pt x="296000" y="27915"/>
                    </a:cubicBezTo>
                    <a:cubicBezTo>
                      <a:pt x="355142" y="-191"/>
                      <a:pt x="416625" y="-3119"/>
                      <a:pt x="481037" y="2151"/>
                    </a:cubicBezTo>
                    <a:cubicBezTo>
                      <a:pt x="581753" y="10349"/>
                      <a:pt x="680712" y="22060"/>
                      <a:pt x="776158" y="57193"/>
                    </a:cubicBezTo>
                    <a:cubicBezTo>
                      <a:pt x="830615" y="77688"/>
                      <a:pt x="872776" y="122776"/>
                      <a:pt x="900297" y="173720"/>
                    </a:cubicBezTo>
                    <a:cubicBezTo>
                      <a:pt x="960024" y="283219"/>
                      <a:pt x="998671" y="398574"/>
                      <a:pt x="993401" y="525641"/>
                    </a:cubicBezTo>
                    <a:cubicBezTo>
                      <a:pt x="991644" y="566044"/>
                      <a:pt x="991059" y="606448"/>
                      <a:pt x="988716" y="647437"/>
                    </a:cubicBezTo>
                    <a:cubicBezTo>
                      <a:pt x="993401" y="656220"/>
                      <a:pt x="992815" y="665589"/>
                      <a:pt x="991059" y="674958"/>
                    </a:cubicBezTo>
                    <a:cubicBezTo>
                      <a:pt x="978762" y="741126"/>
                      <a:pt x="983446" y="807880"/>
                      <a:pt x="981690" y="874634"/>
                    </a:cubicBezTo>
                    <a:cubicBezTo>
                      <a:pt x="981104" y="901569"/>
                      <a:pt x="982275" y="929091"/>
                      <a:pt x="965880" y="953099"/>
                    </a:cubicBezTo>
                    <a:cubicBezTo>
                      <a:pt x="951241" y="1002871"/>
                      <a:pt x="955339" y="1053815"/>
                      <a:pt x="955339" y="1105344"/>
                    </a:cubicBezTo>
                    <a:cubicBezTo>
                      <a:pt x="954754" y="1179710"/>
                      <a:pt x="923719" y="1249977"/>
                      <a:pt x="911423" y="1322001"/>
                    </a:cubicBezTo>
                    <a:cubicBezTo>
                      <a:pt x="900882" y="1383484"/>
                      <a:pt x="867506" y="1432671"/>
                      <a:pt x="832372" y="1481273"/>
                    </a:cubicBezTo>
                    <a:cubicBezTo>
                      <a:pt x="825345" y="1491227"/>
                      <a:pt x="817148" y="1501182"/>
                      <a:pt x="810121" y="1511136"/>
                    </a:cubicBezTo>
                    <a:cubicBezTo>
                      <a:pt x="805436" y="1530460"/>
                      <a:pt x="790797" y="1543342"/>
                      <a:pt x="777330" y="1555639"/>
                    </a:cubicBezTo>
                    <a:cubicBezTo>
                      <a:pt x="734584" y="1593700"/>
                      <a:pt x="691838" y="1631176"/>
                      <a:pt x="644993" y="1663382"/>
                    </a:cubicBezTo>
                    <a:cubicBezTo>
                      <a:pt x="606346" y="1689732"/>
                      <a:pt x="561844" y="1693245"/>
                      <a:pt x="517341" y="1692660"/>
                    </a:cubicBezTo>
                    <a:cubicBezTo>
                      <a:pt x="431850" y="1691488"/>
                      <a:pt x="363339" y="1651670"/>
                      <a:pt x="304783" y="1592529"/>
                    </a:cubicBezTo>
                    <a:cubicBezTo>
                      <a:pt x="280776" y="1568521"/>
                      <a:pt x="253840" y="1548612"/>
                      <a:pt x="231003" y="1524019"/>
                    </a:cubicBezTo>
                    <a:cubicBezTo>
                      <a:pt x="224562" y="1517578"/>
                      <a:pt x="216364" y="1511722"/>
                      <a:pt x="216364" y="1501182"/>
                    </a:cubicBezTo>
                    <a:close/>
                  </a:path>
                </a:pathLst>
              </a:custGeom>
              <a:solidFill>
                <a:srgbClr val="714B25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63C2E72-A284-45F7-8817-193160BFC178}"/>
                  </a:ext>
                </a:extLst>
              </p:cNvPr>
              <p:cNvSpPr/>
              <p:nvPr/>
            </p:nvSpPr>
            <p:spPr>
              <a:xfrm>
                <a:off x="6162914" y="4357786"/>
                <a:ext cx="1193376" cy="286697"/>
              </a:xfrm>
              <a:custGeom>
                <a:avLst/>
                <a:gdLst>
                  <a:gd name="connsiteX0" fmla="*/ 1948526 w 1949911"/>
                  <a:gd name="connsiteY0" fmla="*/ 469970 h 468447"/>
                  <a:gd name="connsiteX1" fmla="*/ 1143968 w 1949911"/>
                  <a:gd name="connsiteY1" fmla="*/ 469970 h 468447"/>
                  <a:gd name="connsiteX2" fmla="*/ 27307 w 1949911"/>
                  <a:gd name="connsiteY2" fmla="*/ 469970 h 468447"/>
                  <a:gd name="connsiteX3" fmla="*/ 2128 w 1949911"/>
                  <a:gd name="connsiteY3" fmla="*/ 440107 h 468447"/>
                  <a:gd name="connsiteX4" fmla="*/ 53071 w 1949911"/>
                  <a:gd name="connsiteY4" fmla="*/ 275565 h 468447"/>
                  <a:gd name="connsiteX5" fmla="*/ 278511 w 1949911"/>
                  <a:gd name="connsiteY5" fmla="*/ 94041 h 468447"/>
                  <a:gd name="connsiteX6" fmla="*/ 557238 w 1949911"/>
                  <a:gd name="connsiteY6" fmla="*/ 6208 h 468447"/>
                  <a:gd name="connsiteX7" fmla="*/ 581831 w 1949911"/>
                  <a:gd name="connsiteY7" fmla="*/ 352 h 468447"/>
                  <a:gd name="connsiteX8" fmla="*/ 596470 w 1949911"/>
                  <a:gd name="connsiteY8" fmla="*/ 29044 h 468447"/>
                  <a:gd name="connsiteX9" fmla="*/ 885151 w 1949911"/>
                  <a:gd name="connsiteY9" fmla="*/ 335877 h 468447"/>
                  <a:gd name="connsiteX10" fmla="*/ 1067259 w 1949911"/>
                  <a:gd name="connsiteY10" fmla="*/ 331193 h 468447"/>
                  <a:gd name="connsiteX11" fmla="*/ 1354769 w 1949911"/>
                  <a:gd name="connsiteY11" fmla="*/ 36071 h 468447"/>
                  <a:gd name="connsiteX12" fmla="*/ 1375849 w 1949911"/>
                  <a:gd name="connsiteY12" fmla="*/ 938 h 468447"/>
                  <a:gd name="connsiteX13" fmla="*/ 1677997 w 1949911"/>
                  <a:gd name="connsiteY13" fmla="*/ 96384 h 468447"/>
                  <a:gd name="connsiteX14" fmla="*/ 1947940 w 1949911"/>
                  <a:gd name="connsiteY14" fmla="*/ 423126 h 468447"/>
                  <a:gd name="connsiteX15" fmla="*/ 1948526 w 1949911"/>
                  <a:gd name="connsiteY15" fmla="*/ 469970 h 4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49911" h="468447">
                    <a:moveTo>
                      <a:pt x="1948526" y="469970"/>
                    </a:moveTo>
                    <a:cubicBezTo>
                      <a:pt x="1680340" y="469970"/>
                      <a:pt x="1412154" y="469970"/>
                      <a:pt x="1143968" y="469970"/>
                    </a:cubicBezTo>
                    <a:cubicBezTo>
                      <a:pt x="771552" y="469970"/>
                      <a:pt x="399722" y="469970"/>
                      <a:pt x="27307" y="469970"/>
                    </a:cubicBezTo>
                    <a:cubicBezTo>
                      <a:pt x="-3142" y="469970"/>
                      <a:pt x="-1971" y="469970"/>
                      <a:pt x="2128" y="440107"/>
                    </a:cubicBezTo>
                    <a:cubicBezTo>
                      <a:pt x="10325" y="382722"/>
                      <a:pt x="24964" y="327094"/>
                      <a:pt x="53071" y="275565"/>
                    </a:cubicBezTo>
                    <a:cubicBezTo>
                      <a:pt x="103429" y="184803"/>
                      <a:pt x="178381" y="122734"/>
                      <a:pt x="278511" y="94041"/>
                    </a:cubicBezTo>
                    <a:cubicBezTo>
                      <a:pt x="372201" y="67691"/>
                      <a:pt x="464134" y="34900"/>
                      <a:pt x="557238" y="6208"/>
                    </a:cubicBezTo>
                    <a:cubicBezTo>
                      <a:pt x="565435" y="3865"/>
                      <a:pt x="573048" y="-1405"/>
                      <a:pt x="581831" y="352"/>
                    </a:cubicBezTo>
                    <a:cubicBezTo>
                      <a:pt x="591786" y="7379"/>
                      <a:pt x="592371" y="19090"/>
                      <a:pt x="596470" y="29044"/>
                    </a:cubicBezTo>
                    <a:cubicBezTo>
                      <a:pt x="650341" y="171335"/>
                      <a:pt x="744031" y="274394"/>
                      <a:pt x="885151" y="335877"/>
                    </a:cubicBezTo>
                    <a:cubicBezTo>
                      <a:pt x="948391" y="363399"/>
                      <a:pt x="1005776" y="359885"/>
                      <a:pt x="1067259" y="331193"/>
                    </a:cubicBezTo>
                    <a:cubicBezTo>
                      <a:pt x="1200181" y="267952"/>
                      <a:pt x="1296213" y="170750"/>
                      <a:pt x="1354769" y="36071"/>
                    </a:cubicBezTo>
                    <a:cubicBezTo>
                      <a:pt x="1360039" y="23774"/>
                      <a:pt x="1362381" y="8550"/>
                      <a:pt x="1375849" y="938"/>
                    </a:cubicBezTo>
                    <a:cubicBezTo>
                      <a:pt x="1477151" y="31972"/>
                      <a:pt x="1577281" y="64763"/>
                      <a:pt x="1677997" y="96384"/>
                    </a:cubicBezTo>
                    <a:cubicBezTo>
                      <a:pt x="1836684" y="146742"/>
                      <a:pt x="1922761" y="260926"/>
                      <a:pt x="1947940" y="423126"/>
                    </a:cubicBezTo>
                    <a:cubicBezTo>
                      <a:pt x="1950282" y="438350"/>
                      <a:pt x="1958480" y="454160"/>
                      <a:pt x="1948526" y="46997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02D76A0-BF14-4BDF-A957-6D51D63E0B28}"/>
                  </a:ext>
                </a:extLst>
              </p:cNvPr>
              <p:cNvSpPr/>
              <p:nvPr/>
            </p:nvSpPr>
            <p:spPr>
              <a:xfrm>
                <a:off x="6413005" y="3571603"/>
                <a:ext cx="696472" cy="1011170"/>
              </a:xfrm>
              <a:custGeom>
                <a:avLst/>
                <a:gdLst>
                  <a:gd name="connsiteX0" fmla="*/ 252462 w 1016287"/>
                  <a:gd name="connsiteY0" fmla="*/ 1114041 h 1475493"/>
                  <a:gd name="connsiteX1" fmla="*/ 373260 w 1016287"/>
                  <a:gd name="connsiteY1" fmla="*/ 1223335 h 1475493"/>
                  <a:gd name="connsiteX2" fmla="*/ 608580 w 1016287"/>
                  <a:gd name="connsiteY2" fmla="*/ 1265692 h 1475493"/>
                  <a:gd name="connsiteX3" fmla="*/ 689111 w 1016287"/>
                  <a:gd name="connsiteY3" fmla="*/ 1210261 h 1475493"/>
                  <a:gd name="connsiteX4" fmla="*/ 782716 w 1016287"/>
                  <a:gd name="connsiteY4" fmla="*/ 1121885 h 1475493"/>
                  <a:gd name="connsiteX5" fmla="*/ 862726 w 1016287"/>
                  <a:gd name="connsiteY5" fmla="*/ 1147509 h 1475493"/>
                  <a:gd name="connsiteX6" fmla="*/ 687543 w 1016287"/>
                  <a:gd name="connsiteY6" fmla="*/ 1389628 h 1475493"/>
                  <a:gd name="connsiteX7" fmla="*/ 520727 w 1016287"/>
                  <a:gd name="connsiteY7" fmla="*/ 1472774 h 1475493"/>
                  <a:gd name="connsiteX8" fmla="*/ 491966 w 1016287"/>
                  <a:gd name="connsiteY8" fmla="*/ 1473819 h 1475493"/>
                  <a:gd name="connsiteX9" fmla="*/ 154673 w 1016287"/>
                  <a:gd name="connsiteY9" fmla="*/ 1148555 h 1475493"/>
                  <a:gd name="connsiteX10" fmla="*/ 252462 w 1016287"/>
                  <a:gd name="connsiteY10" fmla="*/ 1114041 h 1475493"/>
                  <a:gd name="connsiteX11" fmla="*/ 943780 w 1016287"/>
                  <a:gd name="connsiteY11" fmla="*/ 350558 h 1475493"/>
                  <a:gd name="connsiteX12" fmla="*/ 999211 w 1016287"/>
                  <a:gd name="connsiteY12" fmla="*/ 378797 h 1475493"/>
                  <a:gd name="connsiteX13" fmla="*/ 1002348 w 1016287"/>
                  <a:gd name="connsiteY13" fmla="*/ 515806 h 1475493"/>
                  <a:gd name="connsiteX14" fmla="*/ 945871 w 1016287"/>
                  <a:gd name="connsiteY14" fmla="*/ 609934 h 1475493"/>
                  <a:gd name="connsiteX15" fmla="*/ 923385 w 1016287"/>
                  <a:gd name="connsiteY15" fmla="*/ 623531 h 1475493"/>
                  <a:gd name="connsiteX16" fmla="*/ 930707 w 1016287"/>
                  <a:gd name="connsiteY16" fmla="*/ 447301 h 1475493"/>
                  <a:gd name="connsiteX17" fmla="*/ 943780 w 1016287"/>
                  <a:gd name="connsiteY17" fmla="*/ 350558 h 1475493"/>
                  <a:gd name="connsiteX18" fmla="*/ 63159 w 1016287"/>
                  <a:gd name="connsiteY18" fmla="*/ 346899 h 1475493"/>
                  <a:gd name="connsiteX19" fmla="*/ 70480 w 1016287"/>
                  <a:gd name="connsiteY19" fmla="*/ 509008 h 1475493"/>
                  <a:gd name="connsiteX20" fmla="*/ 71526 w 1016287"/>
                  <a:gd name="connsiteY20" fmla="*/ 610980 h 1475493"/>
                  <a:gd name="connsiteX21" fmla="*/ 408 w 1016287"/>
                  <a:gd name="connsiteY21" fmla="*/ 428476 h 1475493"/>
                  <a:gd name="connsiteX22" fmla="*/ 63159 w 1016287"/>
                  <a:gd name="connsiteY22" fmla="*/ 346899 h 1475493"/>
                  <a:gd name="connsiteX23" fmla="*/ 537330 w 1016287"/>
                  <a:gd name="connsiteY23" fmla="*/ 781 h 1475493"/>
                  <a:gd name="connsiteX24" fmla="*/ 739313 w 1016287"/>
                  <a:gd name="connsiteY24" fmla="*/ 33138 h 1475493"/>
                  <a:gd name="connsiteX25" fmla="*/ 745589 w 1016287"/>
                  <a:gd name="connsiteY25" fmla="*/ 34707 h 1475493"/>
                  <a:gd name="connsiteX26" fmla="*/ 861157 w 1016287"/>
                  <a:gd name="connsiteY26" fmla="*/ 147660 h 1475493"/>
                  <a:gd name="connsiteX27" fmla="*/ 898285 w 1016287"/>
                  <a:gd name="connsiteY27" fmla="*/ 393962 h 1475493"/>
                  <a:gd name="connsiteX28" fmla="*/ 848083 w 1016287"/>
                  <a:gd name="connsiteY28" fmla="*/ 644970 h 1475493"/>
                  <a:gd name="connsiteX29" fmla="*/ 811478 w 1016287"/>
                  <a:gd name="connsiteY29" fmla="*/ 744850 h 1475493"/>
                  <a:gd name="connsiteX30" fmla="*/ 787423 w 1016287"/>
                  <a:gd name="connsiteY30" fmla="*/ 767859 h 1475493"/>
                  <a:gd name="connsiteX31" fmla="*/ 758661 w 1016287"/>
                  <a:gd name="connsiteY31" fmla="*/ 747987 h 1475493"/>
                  <a:gd name="connsiteX32" fmla="*/ 553149 w 1016287"/>
                  <a:gd name="connsiteY32" fmla="*/ 653859 h 1475493"/>
                  <a:gd name="connsiteX33" fmla="*/ 505038 w 1016287"/>
                  <a:gd name="connsiteY33" fmla="*/ 677914 h 1475493"/>
                  <a:gd name="connsiteX34" fmla="*/ 566222 w 1016287"/>
                  <a:gd name="connsiteY34" fmla="*/ 687327 h 1475493"/>
                  <a:gd name="connsiteX35" fmla="*/ 636295 w 1016287"/>
                  <a:gd name="connsiteY35" fmla="*/ 775180 h 1475493"/>
                  <a:gd name="connsiteX36" fmla="*/ 605965 w 1016287"/>
                  <a:gd name="connsiteY36" fmla="*/ 844207 h 1475493"/>
                  <a:gd name="connsiteX37" fmla="*/ 403066 w 1016287"/>
                  <a:gd name="connsiteY37" fmla="*/ 846822 h 1475493"/>
                  <a:gd name="connsiteX38" fmla="*/ 421369 w 1016287"/>
                  <a:gd name="connsiteY38" fmla="*/ 694648 h 1475493"/>
                  <a:gd name="connsiteX39" fmla="*/ 500332 w 1016287"/>
                  <a:gd name="connsiteY39" fmla="*/ 678437 h 1475493"/>
                  <a:gd name="connsiteX40" fmla="*/ 278086 w 1016287"/>
                  <a:gd name="connsiteY40" fmla="*/ 704061 h 1475493"/>
                  <a:gd name="connsiteX41" fmla="*/ 245663 w 1016287"/>
                  <a:gd name="connsiteY41" fmla="*/ 750079 h 1475493"/>
                  <a:gd name="connsiteX42" fmla="*/ 220040 w 1016287"/>
                  <a:gd name="connsiteY42" fmla="*/ 767859 h 1475493"/>
                  <a:gd name="connsiteX43" fmla="*/ 195985 w 1016287"/>
                  <a:gd name="connsiteY43" fmla="*/ 747987 h 1475493"/>
                  <a:gd name="connsiteX44" fmla="*/ 106563 w 1016287"/>
                  <a:gd name="connsiteY44" fmla="*/ 493841 h 1475493"/>
                  <a:gd name="connsiteX45" fmla="*/ 104995 w 1016287"/>
                  <a:gd name="connsiteY45" fmla="*/ 481291 h 1475493"/>
                  <a:gd name="connsiteX46" fmla="*/ 121729 w 1016287"/>
                  <a:gd name="connsiteY46" fmla="*/ 239173 h 1475493"/>
                  <a:gd name="connsiteX47" fmla="*/ 168269 w 1016287"/>
                  <a:gd name="connsiteY47" fmla="*/ 90138 h 1475493"/>
                  <a:gd name="connsiteX48" fmla="*/ 197554 w 1016287"/>
                  <a:gd name="connsiteY48" fmla="*/ 61376 h 1475493"/>
                  <a:gd name="connsiteX49" fmla="*/ 332993 w 1016287"/>
                  <a:gd name="connsiteY49" fmla="*/ 14312 h 1475493"/>
                  <a:gd name="connsiteX50" fmla="*/ 537330 w 1016287"/>
                  <a:gd name="connsiteY50" fmla="*/ 781 h 1475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016287" h="1475493">
                    <a:moveTo>
                      <a:pt x="252462" y="1114041"/>
                    </a:moveTo>
                    <a:cubicBezTo>
                      <a:pt x="292728" y="1150647"/>
                      <a:pt x="331425" y="1188821"/>
                      <a:pt x="373260" y="1223335"/>
                    </a:cubicBezTo>
                    <a:cubicBezTo>
                      <a:pt x="443333" y="1280857"/>
                      <a:pt x="522818" y="1293408"/>
                      <a:pt x="608580" y="1265692"/>
                    </a:cubicBezTo>
                    <a:cubicBezTo>
                      <a:pt x="640478" y="1255234"/>
                      <a:pt x="663488" y="1230133"/>
                      <a:pt x="689111" y="1210261"/>
                    </a:cubicBezTo>
                    <a:cubicBezTo>
                      <a:pt x="723103" y="1183591"/>
                      <a:pt x="754478" y="1153785"/>
                      <a:pt x="782716" y="1121885"/>
                    </a:cubicBezTo>
                    <a:cubicBezTo>
                      <a:pt x="809386" y="1130252"/>
                      <a:pt x="836056" y="1139142"/>
                      <a:pt x="862726" y="1147509"/>
                    </a:cubicBezTo>
                    <a:cubicBezTo>
                      <a:pt x="827166" y="1244775"/>
                      <a:pt x="770689" y="1326876"/>
                      <a:pt x="687543" y="1389628"/>
                    </a:cubicBezTo>
                    <a:cubicBezTo>
                      <a:pt x="637341" y="1427801"/>
                      <a:pt x="581387" y="1454995"/>
                      <a:pt x="520727" y="1472774"/>
                    </a:cubicBezTo>
                    <a:cubicBezTo>
                      <a:pt x="510791" y="1475912"/>
                      <a:pt x="501379" y="1476434"/>
                      <a:pt x="491966" y="1473819"/>
                    </a:cubicBezTo>
                    <a:cubicBezTo>
                      <a:pt x="318352" y="1429371"/>
                      <a:pt x="206443" y="1319555"/>
                      <a:pt x="154673" y="1148555"/>
                    </a:cubicBezTo>
                    <a:cubicBezTo>
                      <a:pt x="185526" y="1131298"/>
                      <a:pt x="221086" y="1128160"/>
                      <a:pt x="252462" y="1114041"/>
                    </a:cubicBezTo>
                    <a:close/>
                    <a:moveTo>
                      <a:pt x="943780" y="350558"/>
                    </a:moveTo>
                    <a:cubicBezTo>
                      <a:pt x="964697" y="344283"/>
                      <a:pt x="985615" y="354742"/>
                      <a:pt x="999211" y="378797"/>
                    </a:cubicBezTo>
                    <a:cubicBezTo>
                      <a:pt x="1024312" y="424292"/>
                      <a:pt x="1018560" y="470311"/>
                      <a:pt x="1002348" y="515806"/>
                    </a:cubicBezTo>
                    <a:cubicBezTo>
                      <a:pt x="989798" y="550843"/>
                      <a:pt x="970972" y="582219"/>
                      <a:pt x="945871" y="609934"/>
                    </a:cubicBezTo>
                    <a:cubicBezTo>
                      <a:pt x="940119" y="616733"/>
                      <a:pt x="932798" y="621962"/>
                      <a:pt x="923385" y="623531"/>
                    </a:cubicBezTo>
                    <a:cubicBezTo>
                      <a:pt x="932275" y="565485"/>
                      <a:pt x="932275" y="506394"/>
                      <a:pt x="930707" y="447301"/>
                    </a:cubicBezTo>
                    <a:cubicBezTo>
                      <a:pt x="930183" y="414880"/>
                      <a:pt x="937504" y="382457"/>
                      <a:pt x="943780" y="350558"/>
                    </a:cubicBezTo>
                    <a:close/>
                    <a:moveTo>
                      <a:pt x="63159" y="346899"/>
                    </a:moveTo>
                    <a:cubicBezTo>
                      <a:pt x="76755" y="400238"/>
                      <a:pt x="75709" y="454623"/>
                      <a:pt x="70480" y="509008"/>
                    </a:cubicBezTo>
                    <a:cubicBezTo>
                      <a:pt x="66819" y="542998"/>
                      <a:pt x="73094" y="576989"/>
                      <a:pt x="71526" y="610980"/>
                    </a:cubicBezTo>
                    <a:cubicBezTo>
                      <a:pt x="24462" y="559210"/>
                      <a:pt x="-3776" y="500118"/>
                      <a:pt x="408" y="428476"/>
                    </a:cubicBezTo>
                    <a:cubicBezTo>
                      <a:pt x="2499" y="393440"/>
                      <a:pt x="26031" y="346375"/>
                      <a:pt x="63159" y="346899"/>
                    </a:cubicBezTo>
                    <a:close/>
                    <a:moveTo>
                      <a:pt x="537330" y="781"/>
                    </a:moveTo>
                    <a:cubicBezTo>
                      <a:pt x="605050" y="3592"/>
                      <a:pt x="672378" y="14051"/>
                      <a:pt x="739313" y="33138"/>
                    </a:cubicBezTo>
                    <a:cubicBezTo>
                      <a:pt x="741405" y="33661"/>
                      <a:pt x="743496" y="34184"/>
                      <a:pt x="745589" y="34707"/>
                    </a:cubicBezTo>
                    <a:cubicBezTo>
                      <a:pt x="804680" y="51441"/>
                      <a:pt x="842331" y="84908"/>
                      <a:pt x="861157" y="147660"/>
                    </a:cubicBezTo>
                    <a:cubicBezTo>
                      <a:pt x="885212" y="228715"/>
                      <a:pt x="888873" y="310815"/>
                      <a:pt x="898285" y="393962"/>
                    </a:cubicBezTo>
                    <a:cubicBezTo>
                      <a:pt x="908744" y="484952"/>
                      <a:pt x="874753" y="563392"/>
                      <a:pt x="848083" y="644970"/>
                    </a:cubicBezTo>
                    <a:cubicBezTo>
                      <a:pt x="837102" y="678437"/>
                      <a:pt x="824028" y="711382"/>
                      <a:pt x="811478" y="744850"/>
                    </a:cubicBezTo>
                    <a:cubicBezTo>
                      <a:pt x="807294" y="756354"/>
                      <a:pt x="801542" y="766290"/>
                      <a:pt x="787423" y="767859"/>
                    </a:cubicBezTo>
                    <a:cubicBezTo>
                      <a:pt x="771735" y="769428"/>
                      <a:pt x="765460" y="758969"/>
                      <a:pt x="758661" y="747987"/>
                    </a:cubicBezTo>
                    <a:cubicBezTo>
                      <a:pt x="710552" y="666410"/>
                      <a:pt x="633157" y="630850"/>
                      <a:pt x="553149" y="653859"/>
                    </a:cubicBezTo>
                    <a:cubicBezTo>
                      <a:pt x="536937" y="658565"/>
                      <a:pt x="521250" y="664318"/>
                      <a:pt x="505038" y="677914"/>
                    </a:cubicBezTo>
                    <a:cubicBezTo>
                      <a:pt x="528048" y="678960"/>
                      <a:pt x="547397" y="681575"/>
                      <a:pt x="566222" y="687327"/>
                    </a:cubicBezTo>
                    <a:cubicBezTo>
                      <a:pt x="609625" y="700924"/>
                      <a:pt x="629497" y="733345"/>
                      <a:pt x="636295" y="775180"/>
                    </a:cubicBezTo>
                    <a:cubicBezTo>
                      <a:pt x="641002" y="803941"/>
                      <a:pt x="628974" y="826950"/>
                      <a:pt x="605965" y="844207"/>
                    </a:cubicBezTo>
                    <a:cubicBezTo>
                      <a:pt x="551580" y="884995"/>
                      <a:pt x="459020" y="886564"/>
                      <a:pt x="403066" y="846822"/>
                    </a:cubicBezTo>
                    <a:cubicBezTo>
                      <a:pt x="350250" y="809170"/>
                      <a:pt x="360187" y="726025"/>
                      <a:pt x="421369" y="694648"/>
                    </a:cubicBezTo>
                    <a:cubicBezTo>
                      <a:pt x="444901" y="682621"/>
                      <a:pt x="470002" y="678437"/>
                      <a:pt x="500332" y="678437"/>
                    </a:cubicBezTo>
                    <a:cubicBezTo>
                      <a:pt x="432874" y="628759"/>
                      <a:pt x="335608" y="641309"/>
                      <a:pt x="278086" y="704061"/>
                    </a:cubicBezTo>
                    <a:cubicBezTo>
                      <a:pt x="265535" y="718180"/>
                      <a:pt x="254554" y="733345"/>
                      <a:pt x="245663" y="750079"/>
                    </a:cubicBezTo>
                    <a:cubicBezTo>
                      <a:pt x="240435" y="760537"/>
                      <a:pt x="233113" y="768382"/>
                      <a:pt x="220040" y="767859"/>
                    </a:cubicBezTo>
                    <a:cubicBezTo>
                      <a:pt x="206967" y="767336"/>
                      <a:pt x="200691" y="759492"/>
                      <a:pt x="195985" y="747987"/>
                    </a:cubicBezTo>
                    <a:cubicBezTo>
                      <a:pt x="161994" y="664841"/>
                      <a:pt x="132710" y="579603"/>
                      <a:pt x="106563" y="493841"/>
                    </a:cubicBezTo>
                    <a:cubicBezTo>
                      <a:pt x="105517" y="489658"/>
                      <a:pt x="104471" y="485474"/>
                      <a:pt x="104995" y="481291"/>
                    </a:cubicBezTo>
                    <a:cubicBezTo>
                      <a:pt x="110747" y="400236"/>
                      <a:pt x="107609" y="319182"/>
                      <a:pt x="121729" y="239173"/>
                    </a:cubicBezTo>
                    <a:cubicBezTo>
                      <a:pt x="130618" y="187926"/>
                      <a:pt x="148921" y="138770"/>
                      <a:pt x="168269" y="90138"/>
                    </a:cubicBezTo>
                    <a:cubicBezTo>
                      <a:pt x="173499" y="76018"/>
                      <a:pt x="186049" y="68697"/>
                      <a:pt x="197554" y="61376"/>
                    </a:cubicBezTo>
                    <a:cubicBezTo>
                      <a:pt x="238866" y="34707"/>
                      <a:pt x="285407" y="22156"/>
                      <a:pt x="332993" y="14312"/>
                    </a:cubicBezTo>
                    <a:cubicBezTo>
                      <a:pt x="401498" y="2808"/>
                      <a:pt x="469610" y="-2030"/>
                      <a:pt x="537330" y="781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37D611A-9CF8-448D-8EE1-CA84BAD253B8}"/>
              </a:ext>
            </a:extLst>
          </p:cNvPr>
          <p:cNvGrpSpPr/>
          <p:nvPr/>
        </p:nvGrpSpPr>
        <p:grpSpPr>
          <a:xfrm>
            <a:off x="4158186" y="2260987"/>
            <a:ext cx="416734" cy="416734"/>
            <a:chOff x="8891613" y="4163826"/>
            <a:chExt cx="1741367" cy="174136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CA402FE-1A1B-43CC-99F5-726AE8E70D14}"/>
                </a:ext>
              </a:extLst>
            </p:cNvPr>
            <p:cNvSpPr/>
            <p:nvPr/>
          </p:nvSpPr>
          <p:spPr>
            <a:xfrm>
              <a:off x="8891613" y="4163826"/>
              <a:ext cx="1741367" cy="17413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7321719-0437-40F9-9D92-50538F7E30B6}"/>
                </a:ext>
              </a:extLst>
            </p:cNvPr>
            <p:cNvGrpSpPr/>
            <p:nvPr/>
          </p:nvGrpSpPr>
          <p:grpSpPr>
            <a:xfrm>
              <a:off x="9213048" y="4407749"/>
              <a:ext cx="1098496" cy="1253521"/>
              <a:chOff x="10255665" y="4623530"/>
              <a:chExt cx="1780099" cy="2031315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0502F0F-4639-407C-8784-EF857D1F3476}"/>
                  </a:ext>
                </a:extLst>
              </p:cNvPr>
              <p:cNvSpPr/>
              <p:nvPr/>
            </p:nvSpPr>
            <p:spPr>
              <a:xfrm>
                <a:off x="10527907" y="5069090"/>
                <a:ext cx="1235529" cy="1469753"/>
              </a:xfrm>
              <a:custGeom>
                <a:avLst/>
                <a:gdLst>
                  <a:gd name="connsiteX0" fmla="*/ 1210323 w 1235529"/>
                  <a:gd name="connsiteY0" fmla="*/ 283472 h 1469752"/>
                  <a:gd name="connsiteX1" fmla="*/ 1094383 w 1235529"/>
                  <a:gd name="connsiteY1" fmla="*/ 460897 h 1469752"/>
                  <a:gd name="connsiteX2" fmla="*/ 1096725 w 1235529"/>
                  <a:gd name="connsiteY2" fmla="*/ 316849 h 1469752"/>
                  <a:gd name="connsiteX3" fmla="*/ 914030 w 1235529"/>
                  <a:gd name="connsiteY3" fmla="*/ 106048 h 1469752"/>
                  <a:gd name="connsiteX4" fmla="*/ 446754 w 1235529"/>
                  <a:gd name="connsiteY4" fmla="*/ 34610 h 1469752"/>
                  <a:gd name="connsiteX5" fmla="*/ 353651 w 1235529"/>
                  <a:gd name="connsiteY5" fmla="*/ 8260 h 1469752"/>
                  <a:gd name="connsiteX6" fmla="*/ 326129 w 1235529"/>
                  <a:gd name="connsiteY6" fmla="*/ 5917 h 1469752"/>
                  <a:gd name="connsiteX7" fmla="*/ 196135 w 1235529"/>
                  <a:gd name="connsiteY7" fmla="*/ 108390 h 1469752"/>
                  <a:gd name="connsiteX8" fmla="*/ 120013 w 1235529"/>
                  <a:gd name="connsiteY8" fmla="*/ 192711 h 1469752"/>
                  <a:gd name="connsiteX9" fmla="*/ 94833 w 1235529"/>
                  <a:gd name="connsiteY9" fmla="*/ 310408 h 1469752"/>
                  <a:gd name="connsiteX10" fmla="*/ 111815 w 1235529"/>
                  <a:gd name="connsiteY10" fmla="*/ 404097 h 1469752"/>
                  <a:gd name="connsiteX11" fmla="*/ 19296 w 1235529"/>
                  <a:gd name="connsiteY11" fmla="*/ 294012 h 1469752"/>
                  <a:gd name="connsiteX12" fmla="*/ 3486 w 1235529"/>
                  <a:gd name="connsiteY12" fmla="*/ 328560 h 1469752"/>
                  <a:gd name="connsiteX13" fmla="*/ 118841 w 1235529"/>
                  <a:gd name="connsiteY13" fmla="*/ 537605 h 1469752"/>
                  <a:gd name="connsiteX14" fmla="*/ 157488 w 1235529"/>
                  <a:gd name="connsiteY14" fmla="*/ 582693 h 1469752"/>
                  <a:gd name="connsiteX15" fmla="*/ 169200 w 1235529"/>
                  <a:gd name="connsiteY15" fmla="*/ 619583 h 1469752"/>
                  <a:gd name="connsiteX16" fmla="*/ 277528 w 1235529"/>
                  <a:gd name="connsiteY16" fmla="*/ 769486 h 1469752"/>
                  <a:gd name="connsiteX17" fmla="*/ 438557 w 1235529"/>
                  <a:gd name="connsiteY17" fmla="*/ 856149 h 1469752"/>
                  <a:gd name="connsiteX18" fmla="*/ 433872 w 1235529"/>
                  <a:gd name="connsiteY18" fmla="*/ 1021862 h 1469752"/>
                  <a:gd name="connsiteX19" fmla="*/ 356579 w 1235529"/>
                  <a:gd name="connsiteY19" fmla="*/ 1120822 h 1469752"/>
                  <a:gd name="connsiteX20" fmla="*/ 110058 w 1235529"/>
                  <a:gd name="connsiteY20" fmla="*/ 1192260 h 1469752"/>
                  <a:gd name="connsiteX21" fmla="*/ 247664 w 1235529"/>
                  <a:gd name="connsiteY21" fmla="*/ 1336307 h 1469752"/>
                  <a:gd name="connsiteX22" fmla="*/ 757100 w 1235529"/>
                  <a:gd name="connsiteY22" fmla="*/ 1454590 h 1469752"/>
                  <a:gd name="connsiteX23" fmla="*/ 1135372 w 1235529"/>
                  <a:gd name="connsiteY23" fmla="*/ 1193431 h 1469752"/>
                  <a:gd name="connsiteX24" fmla="*/ 862501 w 1235529"/>
                  <a:gd name="connsiteY24" fmla="*/ 1114966 h 1469752"/>
                  <a:gd name="connsiteX25" fmla="*/ 807459 w 1235529"/>
                  <a:gd name="connsiteY25" fmla="*/ 1052897 h 1469752"/>
                  <a:gd name="connsiteX26" fmla="*/ 798089 w 1235529"/>
                  <a:gd name="connsiteY26" fmla="*/ 856149 h 1469752"/>
                  <a:gd name="connsiteX27" fmla="*/ 798089 w 1235529"/>
                  <a:gd name="connsiteY27" fmla="*/ 856149 h 1469752"/>
                  <a:gd name="connsiteX28" fmla="*/ 850790 w 1235529"/>
                  <a:gd name="connsiteY28" fmla="*/ 833312 h 1469752"/>
                  <a:gd name="connsiteX29" fmla="*/ 1077987 w 1235529"/>
                  <a:gd name="connsiteY29" fmla="*/ 586792 h 1469752"/>
                  <a:gd name="connsiteX30" fmla="*/ 1121318 w 1235529"/>
                  <a:gd name="connsiteY30" fmla="*/ 534677 h 1469752"/>
                  <a:gd name="connsiteX31" fmla="*/ 1232575 w 1235529"/>
                  <a:gd name="connsiteY31" fmla="*/ 387116 h 1469752"/>
                  <a:gd name="connsiteX32" fmla="*/ 1210323 w 1235529"/>
                  <a:gd name="connsiteY32" fmla="*/ 283472 h 1469752"/>
                  <a:gd name="connsiteX33" fmla="*/ 788721 w 1235529"/>
                  <a:gd name="connsiteY33" fmla="*/ 886012 h 1469752"/>
                  <a:gd name="connsiteX34" fmla="*/ 789306 w 1235529"/>
                  <a:gd name="connsiteY34" fmla="*/ 887183 h 1469752"/>
                  <a:gd name="connsiteX35" fmla="*/ 788135 w 1235529"/>
                  <a:gd name="connsiteY35" fmla="*/ 888940 h 1469752"/>
                  <a:gd name="connsiteX36" fmla="*/ 788721 w 1235529"/>
                  <a:gd name="connsiteY36" fmla="*/ 886012 h 146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35529" h="1469752">
                    <a:moveTo>
                      <a:pt x="1210323" y="283472"/>
                    </a:moveTo>
                    <a:cubicBezTo>
                      <a:pt x="1179874" y="348469"/>
                      <a:pt x="1142398" y="405854"/>
                      <a:pt x="1094383" y="460897"/>
                    </a:cubicBezTo>
                    <a:cubicBezTo>
                      <a:pt x="1100238" y="409953"/>
                      <a:pt x="1101409" y="363108"/>
                      <a:pt x="1096725" y="316849"/>
                    </a:cubicBezTo>
                    <a:cubicBezTo>
                      <a:pt x="1082672" y="176315"/>
                      <a:pt x="991324" y="152892"/>
                      <a:pt x="914030" y="106048"/>
                    </a:cubicBezTo>
                    <a:cubicBezTo>
                      <a:pt x="774082" y="8260"/>
                      <a:pt x="618323" y="3575"/>
                      <a:pt x="446754" y="34610"/>
                    </a:cubicBezTo>
                    <a:cubicBezTo>
                      <a:pt x="410450" y="41051"/>
                      <a:pt x="379415" y="33439"/>
                      <a:pt x="353651" y="8260"/>
                    </a:cubicBezTo>
                    <a:cubicBezTo>
                      <a:pt x="343696" y="-1695"/>
                      <a:pt x="337255" y="-2866"/>
                      <a:pt x="326129" y="5917"/>
                    </a:cubicBezTo>
                    <a:cubicBezTo>
                      <a:pt x="283384" y="40465"/>
                      <a:pt x="238881" y="73256"/>
                      <a:pt x="196135" y="108390"/>
                    </a:cubicBezTo>
                    <a:cubicBezTo>
                      <a:pt x="166857" y="132398"/>
                      <a:pt x="136994" y="157577"/>
                      <a:pt x="120013" y="192711"/>
                    </a:cubicBezTo>
                    <a:cubicBezTo>
                      <a:pt x="101860" y="215547"/>
                      <a:pt x="91320" y="278788"/>
                      <a:pt x="94833" y="310408"/>
                    </a:cubicBezTo>
                    <a:cubicBezTo>
                      <a:pt x="99518" y="343199"/>
                      <a:pt x="105374" y="370720"/>
                      <a:pt x="111815" y="404097"/>
                    </a:cubicBezTo>
                    <a:cubicBezTo>
                      <a:pt x="64384" y="377747"/>
                      <a:pt x="38620" y="339686"/>
                      <a:pt x="19296" y="294012"/>
                    </a:cubicBezTo>
                    <a:cubicBezTo>
                      <a:pt x="9342" y="305138"/>
                      <a:pt x="6414" y="316849"/>
                      <a:pt x="3486" y="328560"/>
                    </a:cubicBezTo>
                    <a:cubicBezTo>
                      <a:pt x="-17594" y="407611"/>
                      <a:pt x="61457" y="517696"/>
                      <a:pt x="118841" y="537605"/>
                    </a:cubicBezTo>
                    <a:cubicBezTo>
                      <a:pt x="144020" y="546388"/>
                      <a:pt x="152804" y="559856"/>
                      <a:pt x="157488" y="582693"/>
                    </a:cubicBezTo>
                    <a:cubicBezTo>
                      <a:pt x="159830" y="595575"/>
                      <a:pt x="165686" y="607286"/>
                      <a:pt x="169200" y="619583"/>
                    </a:cubicBezTo>
                    <a:cubicBezTo>
                      <a:pt x="187352" y="682238"/>
                      <a:pt x="224828" y="730839"/>
                      <a:pt x="277528" y="769486"/>
                    </a:cubicBezTo>
                    <a:cubicBezTo>
                      <a:pt x="327301" y="805791"/>
                      <a:pt x="382343" y="832727"/>
                      <a:pt x="438557" y="856149"/>
                    </a:cubicBezTo>
                    <a:cubicBezTo>
                      <a:pt x="442655" y="877229"/>
                      <a:pt x="435629" y="1004881"/>
                      <a:pt x="433872" y="1021862"/>
                    </a:cubicBezTo>
                    <a:cubicBezTo>
                      <a:pt x="427431" y="1072220"/>
                      <a:pt x="426846" y="1103255"/>
                      <a:pt x="356579" y="1120822"/>
                    </a:cubicBezTo>
                    <a:cubicBezTo>
                      <a:pt x="274014" y="1141902"/>
                      <a:pt x="192036" y="1168252"/>
                      <a:pt x="110058" y="1192260"/>
                    </a:cubicBezTo>
                    <a:cubicBezTo>
                      <a:pt x="151633" y="1244374"/>
                      <a:pt x="194378" y="1295318"/>
                      <a:pt x="247664" y="1336307"/>
                    </a:cubicBezTo>
                    <a:cubicBezTo>
                      <a:pt x="399324" y="1454590"/>
                      <a:pt x="568551" y="1499678"/>
                      <a:pt x="757100" y="1454590"/>
                    </a:cubicBezTo>
                    <a:cubicBezTo>
                      <a:pt x="915787" y="1416529"/>
                      <a:pt x="1038169" y="1322254"/>
                      <a:pt x="1135372" y="1193431"/>
                    </a:cubicBezTo>
                    <a:cubicBezTo>
                      <a:pt x="1044610" y="1167081"/>
                      <a:pt x="953849" y="1140145"/>
                      <a:pt x="862501" y="1114966"/>
                    </a:cubicBezTo>
                    <a:cubicBezTo>
                      <a:pt x="829710" y="1105597"/>
                      <a:pt x="812728" y="1085688"/>
                      <a:pt x="807459" y="1052897"/>
                    </a:cubicBezTo>
                    <a:cubicBezTo>
                      <a:pt x="801017" y="1015421"/>
                      <a:pt x="798089" y="883670"/>
                      <a:pt x="798089" y="856149"/>
                    </a:cubicBezTo>
                    <a:lnTo>
                      <a:pt x="798089" y="856149"/>
                    </a:lnTo>
                    <a:cubicBezTo>
                      <a:pt x="815656" y="848537"/>
                      <a:pt x="833223" y="841510"/>
                      <a:pt x="850790" y="833312"/>
                    </a:cubicBezTo>
                    <a:cubicBezTo>
                      <a:pt x="960290" y="782368"/>
                      <a:pt x="1051637" y="714444"/>
                      <a:pt x="1077987" y="586792"/>
                    </a:cubicBezTo>
                    <a:cubicBezTo>
                      <a:pt x="1083257" y="561027"/>
                      <a:pt x="1095554" y="547559"/>
                      <a:pt x="1121318" y="534677"/>
                    </a:cubicBezTo>
                    <a:cubicBezTo>
                      <a:pt x="1181631" y="505399"/>
                      <a:pt x="1215593" y="450942"/>
                      <a:pt x="1232575" y="387116"/>
                    </a:cubicBezTo>
                    <a:cubicBezTo>
                      <a:pt x="1240773" y="351397"/>
                      <a:pt x="1235502" y="316263"/>
                      <a:pt x="1210323" y="283472"/>
                    </a:cubicBezTo>
                    <a:close/>
                    <a:moveTo>
                      <a:pt x="788721" y="886012"/>
                    </a:moveTo>
                    <a:cubicBezTo>
                      <a:pt x="788721" y="886598"/>
                      <a:pt x="789306" y="886598"/>
                      <a:pt x="789306" y="887183"/>
                    </a:cubicBezTo>
                    <a:cubicBezTo>
                      <a:pt x="789306" y="887769"/>
                      <a:pt x="788721" y="888355"/>
                      <a:pt x="788135" y="888940"/>
                    </a:cubicBezTo>
                    <a:cubicBezTo>
                      <a:pt x="788135" y="887183"/>
                      <a:pt x="788135" y="886598"/>
                      <a:pt x="788721" y="886012"/>
                    </a:cubicBezTo>
                    <a:close/>
                  </a:path>
                </a:pathLst>
              </a:custGeom>
              <a:solidFill>
                <a:srgbClr val="F8DFC9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147539A-86A3-4396-AC6C-682FC2D7E066}"/>
                  </a:ext>
                </a:extLst>
              </p:cNvPr>
              <p:cNvSpPr/>
              <p:nvPr/>
            </p:nvSpPr>
            <p:spPr>
              <a:xfrm>
                <a:off x="10447882" y="4623530"/>
                <a:ext cx="1370208" cy="1674699"/>
              </a:xfrm>
              <a:custGeom>
                <a:avLst/>
                <a:gdLst>
                  <a:gd name="connsiteX0" fmla="*/ 37838 w 1370207"/>
                  <a:gd name="connsiteY0" fmla="*/ 1675881 h 1674698"/>
                  <a:gd name="connsiteX1" fmla="*/ 13245 w 1370207"/>
                  <a:gd name="connsiteY1" fmla="*/ 1452783 h 1674698"/>
                  <a:gd name="connsiteX2" fmla="*/ 60675 w 1370207"/>
                  <a:gd name="connsiteY2" fmla="*/ 1167616 h 1674698"/>
                  <a:gd name="connsiteX3" fmla="*/ 36082 w 1370207"/>
                  <a:gd name="connsiteY3" fmla="*/ 907042 h 1674698"/>
                  <a:gd name="connsiteX4" fmla="*/ 20857 w 1370207"/>
                  <a:gd name="connsiteY4" fmla="*/ 678674 h 1674698"/>
                  <a:gd name="connsiteX5" fmla="*/ 75314 w 1370207"/>
                  <a:gd name="connsiteY5" fmla="*/ 383553 h 1674698"/>
                  <a:gd name="connsiteX6" fmla="*/ 378048 w 1370207"/>
                  <a:gd name="connsiteY6" fmla="*/ 66765 h 1674698"/>
                  <a:gd name="connsiteX7" fmla="*/ 1088331 w 1370207"/>
                  <a:gd name="connsiteY7" fmla="*/ 116538 h 1674698"/>
                  <a:gd name="connsiteX8" fmla="*/ 1327239 w 1370207"/>
                  <a:gd name="connsiteY8" fmla="*/ 439181 h 1674698"/>
                  <a:gd name="connsiteX9" fmla="*/ 1342463 w 1370207"/>
                  <a:gd name="connsiteY9" fmla="*/ 516475 h 1674698"/>
                  <a:gd name="connsiteX10" fmla="*/ 1358273 w 1370207"/>
                  <a:gd name="connsiteY10" fmla="*/ 664621 h 1674698"/>
                  <a:gd name="connsiteX11" fmla="*/ 1346562 w 1370207"/>
                  <a:gd name="connsiteY11" fmla="*/ 891232 h 1674698"/>
                  <a:gd name="connsiteX12" fmla="*/ 1324311 w 1370207"/>
                  <a:gd name="connsiteY12" fmla="*/ 1147122 h 1674698"/>
                  <a:gd name="connsiteX13" fmla="*/ 1357688 w 1370207"/>
                  <a:gd name="connsiteY13" fmla="*/ 1415893 h 1674698"/>
                  <a:gd name="connsiteX14" fmla="*/ 1364129 w 1370207"/>
                  <a:gd name="connsiteY14" fmla="*/ 1602101 h 1674698"/>
                  <a:gd name="connsiteX15" fmla="*/ 1333680 w 1370207"/>
                  <a:gd name="connsiteY15" fmla="*/ 1653630 h 1674698"/>
                  <a:gd name="connsiteX16" fmla="*/ 1271611 w 1370207"/>
                  <a:gd name="connsiteY16" fmla="*/ 1650702 h 1674698"/>
                  <a:gd name="connsiteX17" fmla="*/ 1215397 w 1370207"/>
                  <a:gd name="connsiteY17" fmla="*/ 1646603 h 1674698"/>
                  <a:gd name="connsiteX18" fmla="*/ 934329 w 1370207"/>
                  <a:gd name="connsiteY18" fmla="*/ 1566967 h 1674698"/>
                  <a:gd name="connsiteX19" fmla="*/ 881043 w 1370207"/>
                  <a:gd name="connsiteY19" fmla="*/ 1503727 h 1674698"/>
                  <a:gd name="connsiteX20" fmla="*/ 870503 w 1370207"/>
                  <a:gd name="connsiteY20" fmla="*/ 1384859 h 1674698"/>
                  <a:gd name="connsiteX21" fmla="*/ 872259 w 1370207"/>
                  <a:gd name="connsiteY21" fmla="*/ 1309322 h 1674698"/>
                  <a:gd name="connsiteX22" fmla="*/ 898024 w 1370207"/>
                  <a:gd name="connsiteY22" fmla="*/ 1288242 h 1674698"/>
                  <a:gd name="connsiteX23" fmla="*/ 1043828 w 1370207"/>
                  <a:gd name="connsiteY23" fmla="*/ 1205092 h 1674698"/>
                  <a:gd name="connsiteX24" fmla="*/ 1136347 w 1370207"/>
                  <a:gd name="connsiteY24" fmla="*/ 1076269 h 1674698"/>
                  <a:gd name="connsiteX25" fmla="*/ 1157427 w 1370207"/>
                  <a:gd name="connsiteY25" fmla="*/ 1010686 h 1674698"/>
                  <a:gd name="connsiteX26" fmla="*/ 1182606 w 1370207"/>
                  <a:gd name="connsiteY26" fmla="*/ 983165 h 1674698"/>
                  <a:gd name="connsiteX27" fmla="*/ 1307915 w 1370207"/>
                  <a:gd name="connsiteY27" fmla="*/ 815695 h 1674698"/>
                  <a:gd name="connsiteX28" fmla="*/ 1292106 w 1370207"/>
                  <a:gd name="connsiteY28" fmla="*/ 746014 h 1674698"/>
                  <a:gd name="connsiteX29" fmla="*/ 1264584 w 1370207"/>
                  <a:gd name="connsiteY29" fmla="*/ 791687 h 1674698"/>
                  <a:gd name="connsiteX30" fmla="*/ 1191975 w 1370207"/>
                  <a:gd name="connsiteY30" fmla="*/ 895331 h 1674698"/>
                  <a:gd name="connsiteX31" fmla="*/ 1173822 w 1370207"/>
                  <a:gd name="connsiteY31" fmla="*/ 906457 h 1674698"/>
                  <a:gd name="connsiteX32" fmla="*/ 1170894 w 1370207"/>
                  <a:gd name="connsiteY32" fmla="*/ 887719 h 1674698"/>
                  <a:gd name="connsiteX33" fmla="*/ 1166210 w 1370207"/>
                  <a:gd name="connsiteY33" fmla="*/ 729618 h 1674698"/>
                  <a:gd name="connsiteX34" fmla="*/ 947797 w 1370207"/>
                  <a:gd name="connsiteY34" fmla="*/ 553950 h 1674698"/>
                  <a:gd name="connsiteX35" fmla="*/ 635694 w 1370207"/>
                  <a:gd name="connsiteY35" fmla="*/ 489539 h 1674698"/>
                  <a:gd name="connsiteX36" fmla="*/ 524438 w 1370207"/>
                  <a:gd name="connsiteY36" fmla="*/ 495395 h 1674698"/>
                  <a:gd name="connsiteX37" fmla="*/ 434262 w 1370207"/>
                  <a:gd name="connsiteY37" fmla="*/ 463774 h 1674698"/>
                  <a:gd name="connsiteX38" fmla="*/ 403812 w 1370207"/>
                  <a:gd name="connsiteY38" fmla="*/ 462018 h 1674698"/>
                  <a:gd name="connsiteX39" fmla="*/ 238685 w 1370207"/>
                  <a:gd name="connsiteY39" fmla="*/ 616020 h 1674698"/>
                  <a:gd name="connsiteX40" fmla="*/ 201794 w 1370207"/>
                  <a:gd name="connsiteY40" fmla="*/ 682188 h 1674698"/>
                  <a:gd name="connsiteX41" fmla="*/ 180129 w 1370207"/>
                  <a:gd name="connsiteY41" fmla="*/ 794615 h 1674698"/>
                  <a:gd name="connsiteX42" fmla="*/ 194768 w 1370207"/>
                  <a:gd name="connsiteY42" fmla="*/ 863126 h 1674698"/>
                  <a:gd name="connsiteX43" fmla="*/ 96394 w 1370207"/>
                  <a:gd name="connsiteY43" fmla="*/ 758311 h 1674698"/>
                  <a:gd name="connsiteX44" fmla="*/ 92295 w 1370207"/>
                  <a:gd name="connsiteY44" fmla="*/ 847315 h 1674698"/>
                  <a:gd name="connsiteX45" fmla="*/ 181300 w 1370207"/>
                  <a:gd name="connsiteY45" fmla="*/ 970283 h 1674698"/>
                  <a:gd name="connsiteX46" fmla="*/ 195353 w 1370207"/>
                  <a:gd name="connsiteY46" fmla="*/ 977895 h 1674698"/>
                  <a:gd name="connsiteX47" fmla="*/ 243370 w 1370207"/>
                  <a:gd name="connsiteY47" fmla="*/ 1033523 h 1674698"/>
                  <a:gd name="connsiteX48" fmla="*/ 292556 w 1370207"/>
                  <a:gd name="connsiteY48" fmla="*/ 1147122 h 1674698"/>
                  <a:gd name="connsiteX49" fmla="*/ 436018 w 1370207"/>
                  <a:gd name="connsiteY49" fmla="*/ 1260134 h 1674698"/>
                  <a:gd name="connsiteX50" fmla="*/ 493988 w 1370207"/>
                  <a:gd name="connsiteY50" fmla="*/ 1287656 h 1674698"/>
                  <a:gd name="connsiteX51" fmla="*/ 521510 w 1370207"/>
                  <a:gd name="connsiteY51" fmla="*/ 1310493 h 1674698"/>
                  <a:gd name="connsiteX52" fmla="*/ 523266 w 1370207"/>
                  <a:gd name="connsiteY52" fmla="*/ 1416479 h 1674698"/>
                  <a:gd name="connsiteX53" fmla="*/ 515068 w 1370207"/>
                  <a:gd name="connsiteY53" fmla="*/ 1499043 h 1674698"/>
                  <a:gd name="connsiteX54" fmla="*/ 452999 w 1370207"/>
                  <a:gd name="connsiteY54" fmla="*/ 1570481 h 1674698"/>
                  <a:gd name="connsiteX55" fmla="*/ 189498 w 1370207"/>
                  <a:gd name="connsiteY55" fmla="*/ 1646018 h 1674698"/>
                  <a:gd name="connsiteX56" fmla="*/ 56576 w 1370207"/>
                  <a:gd name="connsiteY56" fmla="*/ 1676467 h 1674698"/>
                  <a:gd name="connsiteX57" fmla="*/ 37838 w 1370207"/>
                  <a:gd name="connsiteY57" fmla="*/ 1675881 h 167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370207" h="1674698">
                    <a:moveTo>
                      <a:pt x="37838" y="1675881"/>
                    </a:moveTo>
                    <a:cubicBezTo>
                      <a:pt x="-10763" y="1605614"/>
                      <a:pt x="-4908" y="1529492"/>
                      <a:pt x="13245" y="1452783"/>
                    </a:cubicBezTo>
                    <a:cubicBezTo>
                      <a:pt x="35496" y="1359094"/>
                      <a:pt x="57747" y="1264819"/>
                      <a:pt x="60675" y="1167616"/>
                    </a:cubicBezTo>
                    <a:cubicBezTo>
                      <a:pt x="63017" y="1079782"/>
                      <a:pt x="49549" y="993120"/>
                      <a:pt x="36082" y="907042"/>
                    </a:cubicBezTo>
                    <a:cubicBezTo>
                      <a:pt x="24370" y="831506"/>
                      <a:pt x="6218" y="754797"/>
                      <a:pt x="20857" y="678674"/>
                    </a:cubicBezTo>
                    <a:cubicBezTo>
                      <a:pt x="40180" y="580301"/>
                      <a:pt x="39009" y="478413"/>
                      <a:pt x="75314" y="383553"/>
                    </a:cubicBezTo>
                    <a:cubicBezTo>
                      <a:pt x="131527" y="234821"/>
                      <a:pt x="231658" y="128249"/>
                      <a:pt x="378048" y="66765"/>
                    </a:cubicBezTo>
                    <a:cubicBezTo>
                      <a:pt x="622811" y="-35708"/>
                      <a:pt x="862305" y="-21069"/>
                      <a:pt x="1088331" y="116538"/>
                    </a:cubicBezTo>
                    <a:cubicBezTo>
                      <a:pt x="1208956" y="189733"/>
                      <a:pt x="1290349" y="299818"/>
                      <a:pt x="1327239" y="439181"/>
                    </a:cubicBezTo>
                    <a:cubicBezTo>
                      <a:pt x="1334265" y="464360"/>
                      <a:pt x="1341878" y="490710"/>
                      <a:pt x="1342463" y="516475"/>
                    </a:cubicBezTo>
                    <a:cubicBezTo>
                      <a:pt x="1343049" y="566247"/>
                      <a:pt x="1349490" y="615434"/>
                      <a:pt x="1358273" y="664621"/>
                    </a:cubicBezTo>
                    <a:cubicBezTo>
                      <a:pt x="1371741" y="740744"/>
                      <a:pt x="1358859" y="815695"/>
                      <a:pt x="1346562" y="891232"/>
                    </a:cubicBezTo>
                    <a:cubicBezTo>
                      <a:pt x="1332509" y="976138"/>
                      <a:pt x="1324897" y="1061044"/>
                      <a:pt x="1324311" y="1147122"/>
                    </a:cubicBezTo>
                    <a:cubicBezTo>
                      <a:pt x="1323726" y="1237883"/>
                      <a:pt x="1338950" y="1326888"/>
                      <a:pt x="1357688" y="1415893"/>
                    </a:cubicBezTo>
                    <a:cubicBezTo>
                      <a:pt x="1370571" y="1477377"/>
                      <a:pt x="1382282" y="1539446"/>
                      <a:pt x="1364129" y="1602101"/>
                    </a:cubicBezTo>
                    <a:cubicBezTo>
                      <a:pt x="1358859" y="1619668"/>
                      <a:pt x="1340121" y="1636649"/>
                      <a:pt x="1333680" y="1653630"/>
                    </a:cubicBezTo>
                    <a:cubicBezTo>
                      <a:pt x="1312600" y="1662414"/>
                      <a:pt x="1292106" y="1651874"/>
                      <a:pt x="1271611" y="1650702"/>
                    </a:cubicBezTo>
                    <a:cubicBezTo>
                      <a:pt x="1252873" y="1649531"/>
                      <a:pt x="1234135" y="1647189"/>
                      <a:pt x="1215397" y="1646603"/>
                    </a:cubicBezTo>
                    <a:cubicBezTo>
                      <a:pt x="1121122" y="1621424"/>
                      <a:pt x="1028019" y="1593903"/>
                      <a:pt x="934329" y="1566967"/>
                    </a:cubicBezTo>
                    <a:cubicBezTo>
                      <a:pt x="903294" y="1557599"/>
                      <a:pt x="886313" y="1534762"/>
                      <a:pt x="881043" y="1503727"/>
                    </a:cubicBezTo>
                    <a:cubicBezTo>
                      <a:pt x="874602" y="1464495"/>
                      <a:pt x="870503" y="1424677"/>
                      <a:pt x="870503" y="1384859"/>
                    </a:cubicBezTo>
                    <a:cubicBezTo>
                      <a:pt x="870503" y="1359679"/>
                      <a:pt x="868746" y="1334500"/>
                      <a:pt x="872259" y="1309322"/>
                    </a:cubicBezTo>
                    <a:cubicBezTo>
                      <a:pt x="876359" y="1297025"/>
                      <a:pt x="887484" y="1293511"/>
                      <a:pt x="898024" y="1288242"/>
                    </a:cubicBezTo>
                    <a:cubicBezTo>
                      <a:pt x="948968" y="1264819"/>
                      <a:pt x="999326" y="1240226"/>
                      <a:pt x="1043828" y="1205092"/>
                    </a:cubicBezTo>
                    <a:cubicBezTo>
                      <a:pt x="1087160" y="1171130"/>
                      <a:pt x="1119366" y="1129555"/>
                      <a:pt x="1136347" y="1076269"/>
                    </a:cubicBezTo>
                    <a:cubicBezTo>
                      <a:pt x="1143373" y="1054603"/>
                      <a:pt x="1151571" y="1032938"/>
                      <a:pt x="1157427" y="1010686"/>
                    </a:cubicBezTo>
                    <a:cubicBezTo>
                      <a:pt x="1160940" y="997219"/>
                      <a:pt x="1169138" y="989021"/>
                      <a:pt x="1182606" y="983165"/>
                    </a:cubicBezTo>
                    <a:cubicBezTo>
                      <a:pt x="1256387" y="951545"/>
                      <a:pt x="1292106" y="890647"/>
                      <a:pt x="1307915" y="815695"/>
                    </a:cubicBezTo>
                    <a:cubicBezTo>
                      <a:pt x="1312600" y="792273"/>
                      <a:pt x="1306744" y="768851"/>
                      <a:pt x="1292106" y="746014"/>
                    </a:cubicBezTo>
                    <a:cubicBezTo>
                      <a:pt x="1279223" y="760653"/>
                      <a:pt x="1273367" y="777634"/>
                      <a:pt x="1264584" y="791687"/>
                    </a:cubicBezTo>
                    <a:cubicBezTo>
                      <a:pt x="1241748" y="827407"/>
                      <a:pt x="1218911" y="863126"/>
                      <a:pt x="1191975" y="895331"/>
                    </a:cubicBezTo>
                    <a:cubicBezTo>
                      <a:pt x="1187290" y="901187"/>
                      <a:pt x="1182020" y="909970"/>
                      <a:pt x="1173822" y="906457"/>
                    </a:cubicBezTo>
                    <a:cubicBezTo>
                      <a:pt x="1166796" y="903529"/>
                      <a:pt x="1170309" y="894160"/>
                      <a:pt x="1170894" y="887719"/>
                    </a:cubicBezTo>
                    <a:cubicBezTo>
                      <a:pt x="1173237" y="835019"/>
                      <a:pt x="1175579" y="782318"/>
                      <a:pt x="1166210" y="729618"/>
                    </a:cubicBezTo>
                    <a:cubicBezTo>
                      <a:pt x="1152157" y="666963"/>
                      <a:pt x="987029" y="575616"/>
                      <a:pt x="947797" y="553950"/>
                    </a:cubicBezTo>
                    <a:cubicBezTo>
                      <a:pt x="827757" y="487782"/>
                      <a:pt x="772129" y="469630"/>
                      <a:pt x="635694" y="489539"/>
                    </a:cubicBezTo>
                    <a:cubicBezTo>
                      <a:pt x="621055" y="491881"/>
                      <a:pt x="552544" y="500079"/>
                      <a:pt x="524438" y="495395"/>
                    </a:cubicBezTo>
                    <a:cubicBezTo>
                      <a:pt x="492232" y="490124"/>
                      <a:pt x="460026" y="482512"/>
                      <a:pt x="434262" y="463774"/>
                    </a:cubicBezTo>
                    <a:cubicBezTo>
                      <a:pt x="424307" y="456162"/>
                      <a:pt x="415523" y="452649"/>
                      <a:pt x="403812" y="462018"/>
                    </a:cubicBezTo>
                    <a:cubicBezTo>
                      <a:pt x="348184" y="507691"/>
                      <a:pt x="289628" y="564490"/>
                      <a:pt x="238685" y="616020"/>
                    </a:cubicBezTo>
                    <a:cubicBezTo>
                      <a:pt x="225217" y="629488"/>
                      <a:pt x="204722" y="681017"/>
                      <a:pt x="201794" y="682188"/>
                    </a:cubicBezTo>
                    <a:cubicBezTo>
                      <a:pt x="172516" y="733717"/>
                      <a:pt x="176030" y="775292"/>
                      <a:pt x="180129" y="794615"/>
                    </a:cubicBezTo>
                    <a:cubicBezTo>
                      <a:pt x="183057" y="817452"/>
                      <a:pt x="194768" y="846145"/>
                      <a:pt x="194768" y="863126"/>
                    </a:cubicBezTo>
                    <a:cubicBezTo>
                      <a:pt x="194768" y="872495"/>
                      <a:pt x="122744" y="807497"/>
                      <a:pt x="96394" y="758311"/>
                    </a:cubicBezTo>
                    <a:cubicBezTo>
                      <a:pt x="79998" y="787589"/>
                      <a:pt x="82341" y="818037"/>
                      <a:pt x="92295" y="847315"/>
                    </a:cubicBezTo>
                    <a:cubicBezTo>
                      <a:pt x="108691" y="897088"/>
                      <a:pt x="139140" y="938077"/>
                      <a:pt x="181300" y="970283"/>
                    </a:cubicBezTo>
                    <a:cubicBezTo>
                      <a:pt x="185399" y="973796"/>
                      <a:pt x="190083" y="977310"/>
                      <a:pt x="195353" y="977895"/>
                    </a:cubicBezTo>
                    <a:cubicBezTo>
                      <a:pt x="228144" y="982580"/>
                      <a:pt x="236342" y="1006002"/>
                      <a:pt x="243370" y="1033523"/>
                    </a:cubicBezTo>
                    <a:cubicBezTo>
                      <a:pt x="253324" y="1073927"/>
                      <a:pt x="268548" y="1112574"/>
                      <a:pt x="292556" y="1147122"/>
                    </a:cubicBezTo>
                    <a:cubicBezTo>
                      <a:pt x="328861" y="1199237"/>
                      <a:pt x="382732" y="1229686"/>
                      <a:pt x="436018" y="1260134"/>
                    </a:cubicBezTo>
                    <a:cubicBezTo>
                      <a:pt x="454756" y="1270675"/>
                      <a:pt x="474079" y="1280044"/>
                      <a:pt x="493988" y="1287656"/>
                    </a:cubicBezTo>
                    <a:cubicBezTo>
                      <a:pt x="505114" y="1292340"/>
                      <a:pt x="517411" y="1297025"/>
                      <a:pt x="521510" y="1310493"/>
                    </a:cubicBezTo>
                    <a:cubicBezTo>
                      <a:pt x="524438" y="1345626"/>
                      <a:pt x="522095" y="1381345"/>
                      <a:pt x="523266" y="1416479"/>
                    </a:cubicBezTo>
                    <a:cubicBezTo>
                      <a:pt x="519753" y="1444000"/>
                      <a:pt x="519168" y="1471521"/>
                      <a:pt x="515068" y="1499043"/>
                    </a:cubicBezTo>
                    <a:cubicBezTo>
                      <a:pt x="509799" y="1536518"/>
                      <a:pt x="489304" y="1560526"/>
                      <a:pt x="452999" y="1570481"/>
                    </a:cubicBezTo>
                    <a:cubicBezTo>
                      <a:pt x="365165" y="1595074"/>
                      <a:pt x="277917" y="1622010"/>
                      <a:pt x="189498" y="1646018"/>
                    </a:cubicBezTo>
                    <a:cubicBezTo>
                      <a:pt x="143825" y="1650702"/>
                      <a:pt x="98736" y="1658315"/>
                      <a:pt x="56576" y="1676467"/>
                    </a:cubicBezTo>
                    <a:cubicBezTo>
                      <a:pt x="51306" y="1677052"/>
                      <a:pt x="44279" y="1679980"/>
                      <a:pt x="37838" y="1675881"/>
                    </a:cubicBezTo>
                    <a:close/>
                  </a:path>
                </a:pathLst>
              </a:custGeom>
              <a:solidFill>
                <a:srgbClr val="C09200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US" dirty="0"/>
                  <a:t>	</a:t>
                </a: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CA13EAEE-0D47-40DA-B84D-8F145FA6325E}"/>
                  </a:ext>
                </a:extLst>
              </p:cNvPr>
              <p:cNvSpPr/>
              <p:nvPr/>
            </p:nvSpPr>
            <p:spPr>
              <a:xfrm>
                <a:off x="10255665" y="6262521"/>
                <a:ext cx="1780099" cy="392324"/>
              </a:xfrm>
              <a:custGeom>
                <a:avLst/>
                <a:gdLst>
                  <a:gd name="connsiteX0" fmla="*/ 1407028 w 1780099"/>
                  <a:gd name="connsiteY0" fmla="*/ 1171 h 392324"/>
                  <a:gd name="connsiteX1" fmla="*/ 1525897 w 1780099"/>
                  <a:gd name="connsiteY1" fmla="*/ 13468 h 392324"/>
                  <a:gd name="connsiteX2" fmla="*/ 1717375 w 1780099"/>
                  <a:gd name="connsiteY2" fmla="*/ 140534 h 392324"/>
                  <a:gd name="connsiteX3" fmla="*/ 1781201 w 1780099"/>
                  <a:gd name="connsiteY3" fmla="*/ 381785 h 392324"/>
                  <a:gd name="connsiteX4" fmla="*/ 1764219 w 1780099"/>
                  <a:gd name="connsiteY4" fmla="*/ 397009 h 392324"/>
                  <a:gd name="connsiteX5" fmla="*/ 1747824 w 1780099"/>
                  <a:gd name="connsiteY5" fmla="*/ 397009 h 392324"/>
                  <a:gd name="connsiteX6" fmla="*/ 26281 w 1780099"/>
                  <a:gd name="connsiteY6" fmla="*/ 397009 h 392324"/>
                  <a:gd name="connsiteX7" fmla="*/ 1687 w 1780099"/>
                  <a:gd name="connsiteY7" fmla="*/ 367731 h 392324"/>
                  <a:gd name="connsiteX8" fmla="*/ 229469 w 1780099"/>
                  <a:gd name="connsiteY8" fmla="*/ 36890 h 392324"/>
                  <a:gd name="connsiteX9" fmla="*/ 381715 w 1780099"/>
                  <a:gd name="connsiteY9" fmla="*/ 0 h 392324"/>
                  <a:gd name="connsiteX10" fmla="*/ 408065 w 1780099"/>
                  <a:gd name="connsiteY10" fmla="*/ 22837 h 392324"/>
                  <a:gd name="connsiteX11" fmla="*/ 723681 w 1780099"/>
                  <a:gd name="connsiteY11" fmla="*/ 247106 h 392324"/>
                  <a:gd name="connsiteX12" fmla="*/ 1176904 w 1780099"/>
                  <a:gd name="connsiteY12" fmla="*/ 197333 h 392324"/>
                  <a:gd name="connsiteX13" fmla="*/ 1384192 w 1780099"/>
                  <a:gd name="connsiteY13" fmla="*/ 21080 h 392324"/>
                  <a:gd name="connsiteX14" fmla="*/ 1407028 w 1780099"/>
                  <a:gd name="connsiteY14" fmla="*/ 1171 h 392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80099" h="392324">
                    <a:moveTo>
                      <a:pt x="1407028" y="1171"/>
                    </a:moveTo>
                    <a:cubicBezTo>
                      <a:pt x="1447432" y="-585"/>
                      <a:pt x="1486665" y="5856"/>
                      <a:pt x="1525897" y="13468"/>
                    </a:cubicBezTo>
                    <a:cubicBezTo>
                      <a:pt x="1603191" y="35134"/>
                      <a:pt x="1669944" y="74366"/>
                      <a:pt x="1717375" y="140534"/>
                    </a:cubicBezTo>
                    <a:cubicBezTo>
                      <a:pt x="1769489" y="212558"/>
                      <a:pt x="1787642" y="293951"/>
                      <a:pt x="1781201" y="381785"/>
                    </a:cubicBezTo>
                    <a:cubicBezTo>
                      <a:pt x="1780615" y="394081"/>
                      <a:pt x="1775930" y="398180"/>
                      <a:pt x="1764219" y="397009"/>
                    </a:cubicBezTo>
                    <a:cubicBezTo>
                      <a:pt x="1758950" y="396423"/>
                      <a:pt x="1753680" y="397009"/>
                      <a:pt x="1747824" y="397009"/>
                    </a:cubicBezTo>
                    <a:cubicBezTo>
                      <a:pt x="1173976" y="397009"/>
                      <a:pt x="600128" y="397009"/>
                      <a:pt x="26281" y="397009"/>
                    </a:cubicBezTo>
                    <a:cubicBezTo>
                      <a:pt x="-2412" y="397009"/>
                      <a:pt x="-1826" y="397009"/>
                      <a:pt x="1687" y="367731"/>
                    </a:cubicBezTo>
                    <a:cubicBezTo>
                      <a:pt x="18083" y="216071"/>
                      <a:pt x="92448" y="105401"/>
                      <a:pt x="229469" y="36890"/>
                    </a:cubicBezTo>
                    <a:cubicBezTo>
                      <a:pt x="278071" y="15810"/>
                      <a:pt x="328429" y="1757"/>
                      <a:pt x="381715" y="0"/>
                    </a:cubicBezTo>
                    <a:cubicBezTo>
                      <a:pt x="396939" y="0"/>
                      <a:pt x="401038" y="13468"/>
                      <a:pt x="408065" y="22837"/>
                    </a:cubicBezTo>
                    <a:cubicBezTo>
                      <a:pt x="490628" y="129409"/>
                      <a:pt x="594858" y="207873"/>
                      <a:pt x="723681" y="247106"/>
                    </a:cubicBezTo>
                    <a:cubicBezTo>
                      <a:pt x="881197" y="295122"/>
                      <a:pt x="1032857" y="278141"/>
                      <a:pt x="1176904" y="197333"/>
                    </a:cubicBezTo>
                    <a:cubicBezTo>
                      <a:pt x="1257711" y="152245"/>
                      <a:pt x="1325050" y="91933"/>
                      <a:pt x="1384192" y="21080"/>
                    </a:cubicBezTo>
                    <a:cubicBezTo>
                      <a:pt x="1391219" y="12882"/>
                      <a:pt x="1396489" y="4099"/>
                      <a:pt x="1407028" y="117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4C63DF9-3806-4C30-90EB-290184D66AD9}"/>
                  </a:ext>
                </a:extLst>
              </p:cNvPr>
              <p:cNvSpPr/>
              <p:nvPr/>
            </p:nvSpPr>
            <p:spPr>
              <a:xfrm>
                <a:off x="10603708" y="5246212"/>
                <a:ext cx="1036439" cy="339624"/>
              </a:xfrm>
              <a:custGeom>
                <a:avLst/>
                <a:gdLst>
                  <a:gd name="connsiteX0" fmla="*/ 1019752 w 1036439"/>
                  <a:gd name="connsiteY0" fmla="*/ 20859 h 339624"/>
                  <a:gd name="connsiteX1" fmla="*/ 899713 w 1036439"/>
                  <a:gd name="connsiteY1" fmla="*/ 3292 h 339624"/>
                  <a:gd name="connsiteX2" fmla="*/ 776160 w 1036439"/>
                  <a:gd name="connsiteY2" fmla="*/ 364 h 339624"/>
                  <a:gd name="connsiteX3" fmla="*/ 625671 w 1036439"/>
                  <a:gd name="connsiteY3" fmla="*/ 26129 h 339624"/>
                  <a:gd name="connsiteX4" fmla="*/ 571800 w 1036439"/>
                  <a:gd name="connsiteY4" fmla="*/ 80586 h 339624"/>
                  <a:gd name="connsiteX5" fmla="*/ 466985 w 1036439"/>
                  <a:gd name="connsiteY5" fmla="*/ 80586 h 339624"/>
                  <a:gd name="connsiteX6" fmla="*/ 413114 w 1036439"/>
                  <a:gd name="connsiteY6" fmla="*/ 26129 h 339624"/>
                  <a:gd name="connsiteX7" fmla="*/ 262624 w 1036439"/>
                  <a:gd name="connsiteY7" fmla="*/ 364 h 339624"/>
                  <a:gd name="connsiteX8" fmla="*/ 45382 w 1036439"/>
                  <a:gd name="connsiteY8" fmla="*/ 16760 h 339624"/>
                  <a:gd name="connsiteX9" fmla="*/ 18447 w 1036439"/>
                  <a:gd name="connsiteY9" fmla="*/ 21444 h 339624"/>
                  <a:gd name="connsiteX10" fmla="*/ 2051 w 1036439"/>
                  <a:gd name="connsiteY10" fmla="*/ 47209 h 339624"/>
                  <a:gd name="connsiteX11" fmla="*/ 23717 w 1036439"/>
                  <a:gd name="connsiteY11" fmla="*/ 99909 h 339624"/>
                  <a:gd name="connsiteX12" fmla="*/ 45968 w 1036439"/>
                  <a:gd name="connsiteY12" fmla="*/ 172518 h 339624"/>
                  <a:gd name="connsiteX13" fmla="*/ 150783 w 1036439"/>
                  <a:gd name="connsiteY13" fmla="*/ 318322 h 339624"/>
                  <a:gd name="connsiteX14" fmla="*/ 322352 w 1036439"/>
                  <a:gd name="connsiteY14" fmla="*/ 336475 h 339624"/>
                  <a:gd name="connsiteX15" fmla="*/ 477525 w 1036439"/>
                  <a:gd name="connsiteY15" fmla="*/ 161393 h 339624"/>
                  <a:gd name="connsiteX16" fmla="*/ 563602 w 1036439"/>
                  <a:gd name="connsiteY16" fmla="*/ 156708 h 339624"/>
                  <a:gd name="connsiteX17" fmla="*/ 708821 w 1036439"/>
                  <a:gd name="connsiteY17" fmla="*/ 335304 h 339624"/>
                  <a:gd name="connsiteX18" fmla="*/ 844085 w 1036439"/>
                  <a:gd name="connsiteY18" fmla="*/ 333547 h 339624"/>
                  <a:gd name="connsiteX19" fmla="*/ 996330 w 1036439"/>
                  <a:gd name="connsiteY19" fmla="*/ 161978 h 339624"/>
                  <a:gd name="connsiteX20" fmla="*/ 1013311 w 1036439"/>
                  <a:gd name="connsiteY20" fmla="*/ 108692 h 339624"/>
                  <a:gd name="connsiteX21" fmla="*/ 1038490 w 1036439"/>
                  <a:gd name="connsiteY21" fmla="*/ 47209 h 339624"/>
                  <a:gd name="connsiteX22" fmla="*/ 1019752 w 1036439"/>
                  <a:gd name="connsiteY22" fmla="*/ 20859 h 339624"/>
                  <a:gd name="connsiteX23" fmla="*/ 440049 w 1036439"/>
                  <a:gd name="connsiteY23" fmla="*/ 166077 h 339624"/>
                  <a:gd name="connsiteX24" fmla="*/ 294830 w 1036439"/>
                  <a:gd name="connsiteY24" fmla="*/ 315395 h 339624"/>
                  <a:gd name="connsiteX25" fmla="*/ 201141 w 1036439"/>
                  <a:gd name="connsiteY25" fmla="*/ 311881 h 339624"/>
                  <a:gd name="connsiteX26" fmla="*/ 91642 w 1036439"/>
                  <a:gd name="connsiteY26" fmla="*/ 222291 h 339624"/>
                  <a:gd name="connsiteX27" fmla="*/ 72318 w 1036439"/>
                  <a:gd name="connsiteY27" fmla="*/ 112206 h 339624"/>
                  <a:gd name="connsiteX28" fmla="*/ 154296 w 1036439"/>
                  <a:gd name="connsiteY28" fmla="*/ 39596 h 339624"/>
                  <a:gd name="connsiteX29" fmla="*/ 230419 w 1036439"/>
                  <a:gd name="connsiteY29" fmla="*/ 39596 h 339624"/>
                  <a:gd name="connsiteX30" fmla="*/ 351630 w 1036439"/>
                  <a:gd name="connsiteY30" fmla="*/ 47794 h 339624"/>
                  <a:gd name="connsiteX31" fmla="*/ 440049 w 1036439"/>
                  <a:gd name="connsiteY31" fmla="*/ 166077 h 339624"/>
                  <a:gd name="connsiteX32" fmla="*/ 949485 w 1036439"/>
                  <a:gd name="connsiteY32" fmla="*/ 215264 h 339624"/>
                  <a:gd name="connsiteX33" fmla="*/ 767377 w 1036439"/>
                  <a:gd name="connsiteY33" fmla="*/ 317152 h 339624"/>
                  <a:gd name="connsiteX34" fmla="*/ 656121 w 1036439"/>
                  <a:gd name="connsiteY34" fmla="*/ 284360 h 339624"/>
                  <a:gd name="connsiteX35" fmla="*/ 615717 w 1036439"/>
                  <a:gd name="connsiteY35" fmla="*/ 87027 h 339624"/>
                  <a:gd name="connsiteX36" fmla="*/ 650850 w 1036439"/>
                  <a:gd name="connsiteY36" fmla="*/ 58920 h 339624"/>
                  <a:gd name="connsiteX37" fmla="*/ 735756 w 1036439"/>
                  <a:gd name="connsiteY37" fmla="*/ 40182 h 339624"/>
                  <a:gd name="connsiteX38" fmla="*/ 883317 w 1036439"/>
                  <a:gd name="connsiteY38" fmla="*/ 40182 h 339624"/>
                  <a:gd name="connsiteX39" fmla="*/ 966467 w 1036439"/>
                  <a:gd name="connsiteY39" fmla="*/ 128016 h 339624"/>
                  <a:gd name="connsiteX40" fmla="*/ 949485 w 1036439"/>
                  <a:gd name="connsiteY40" fmla="*/ 215264 h 339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36439" h="339624">
                    <a:moveTo>
                      <a:pt x="1019752" y="20859"/>
                    </a:moveTo>
                    <a:cubicBezTo>
                      <a:pt x="979349" y="15589"/>
                      <a:pt x="939531" y="9147"/>
                      <a:pt x="899713" y="3292"/>
                    </a:cubicBezTo>
                    <a:cubicBezTo>
                      <a:pt x="858724" y="2121"/>
                      <a:pt x="817149" y="-807"/>
                      <a:pt x="776160" y="364"/>
                    </a:cubicBezTo>
                    <a:cubicBezTo>
                      <a:pt x="724631" y="950"/>
                      <a:pt x="673687" y="5048"/>
                      <a:pt x="625671" y="26129"/>
                    </a:cubicBezTo>
                    <a:cubicBezTo>
                      <a:pt x="600492" y="37254"/>
                      <a:pt x="577070" y="50722"/>
                      <a:pt x="571800" y="80586"/>
                    </a:cubicBezTo>
                    <a:cubicBezTo>
                      <a:pt x="570043" y="89369"/>
                      <a:pt x="468742" y="88784"/>
                      <a:pt x="466985" y="80586"/>
                    </a:cubicBezTo>
                    <a:cubicBezTo>
                      <a:pt x="461129" y="50722"/>
                      <a:pt x="438292" y="37254"/>
                      <a:pt x="413114" y="26129"/>
                    </a:cubicBezTo>
                    <a:cubicBezTo>
                      <a:pt x="365097" y="5048"/>
                      <a:pt x="313569" y="1535"/>
                      <a:pt x="262624" y="364"/>
                    </a:cubicBezTo>
                    <a:cubicBezTo>
                      <a:pt x="189430" y="-1978"/>
                      <a:pt x="117406" y="7391"/>
                      <a:pt x="45382" y="16760"/>
                    </a:cubicBezTo>
                    <a:cubicBezTo>
                      <a:pt x="36599" y="18517"/>
                      <a:pt x="27230" y="20859"/>
                      <a:pt x="18447" y="21444"/>
                    </a:cubicBezTo>
                    <a:cubicBezTo>
                      <a:pt x="1465" y="23201"/>
                      <a:pt x="-3219" y="29642"/>
                      <a:pt x="2051" y="47209"/>
                    </a:cubicBezTo>
                    <a:cubicBezTo>
                      <a:pt x="9663" y="75901"/>
                      <a:pt x="15519" y="89954"/>
                      <a:pt x="23717" y="99909"/>
                    </a:cubicBezTo>
                    <a:cubicBezTo>
                      <a:pt x="43040" y="123917"/>
                      <a:pt x="43040" y="149096"/>
                      <a:pt x="45968" y="172518"/>
                    </a:cubicBezTo>
                    <a:cubicBezTo>
                      <a:pt x="54751" y="240443"/>
                      <a:pt x="87543" y="290216"/>
                      <a:pt x="150783" y="318322"/>
                    </a:cubicBezTo>
                    <a:cubicBezTo>
                      <a:pt x="205826" y="342331"/>
                      <a:pt x="263796" y="346430"/>
                      <a:pt x="322352" y="336475"/>
                    </a:cubicBezTo>
                    <a:cubicBezTo>
                      <a:pt x="417798" y="320079"/>
                      <a:pt x="471669" y="258596"/>
                      <a:pt x="477525" y="161393"/>
                    </a:cubicBezTo>
                    <a:cubicBezTo>
                      <a:pt x="479867" y="127430"/>
                      <a:pt x="563602" y="134457"/>
                      <a:pt x="563602" y="156708"/>
                    </a:cubicBezTo>
                    <a:cubicBezTo>
                      <a:pt x="564187" y="249812"/>
                      <a:pt x="620402" y="317152"/>
                      <a:pt x="708821" y="335304"/>
                    </a:cubicBezTo>
                    <a:cubicBezTo>
                      <a:pt x="753909" y="344673"/>
                      <a:pt x="798997" y="343502"/>
                      <a:pt x="844085" y="333547"/>
                    </a:cubicBezTo>
                    <a:cubicBezTo>
                      <a:pt x="937189" y="313053"/>
                      <a:pt x="984619" y="258010"/>
                      <a:pt x="996330" y="161978"/>
                    </a:cubicBezTo>
                    <a:cubicBezTo>
                      <a:pt x="998673" y="143826"/>
                      <a:pt x="997501" y="123331"/>
                      <a:pt x="1013311" y="108692"/>
                    </a:cubicBezTo>
                    <a:cubicBezTo>
                      <a:pt x="1033806" y="92882"/>
                      <a:pt x="1030293" y="67703"/>
                      <a:pt x="1038490" y="47209"/>
                    </a:cubicBezTo>
                    <a:cubicBezTo>
                      <a:pt x="1044346" y="27300"/>
                      <a:pt x="1035562" y="23201"/>
                      <a:pt x="1019752" y="20859"/>
                    </a:cubicBezTo>
                    <a:close/>
                    <a:moveTo>
                      <a:pt x="440049" y="166077"/>
                    </a:moveTo>
                    <a:cubicBezTo>
                      <a:pt x="435950" y="251569"/>
                      <a:pt x="379736" y="308954"/>
                      <a:pt x="294830" y="315395"/>
                    </a:cubicBezTo>
                    <a:cubicBezTo>
                      <a:pt x="263211" y="317737"/>
                      <a:pt x="232176" y="318322"/>
                      <a:pt x="201141" y="311881"/>
                    </a:cubicBezTo>
                    <a:cubicBezTo>
                      <a:pt x="149027" y="300756"/>
                      <a:pt x="112722" y="270892"/>
                      <a:pt x="91642" y="222291"/>
                    </a:cubicBezTo>
                    <a:cubicBezTo>
                      <a:pt x="76417" y="187157"/>
                      <a:pt x="69976" y="150267"/>
                      <a:pt x="72318" y="112206"/>
                    </a:cubicBezTo>
                    <a:cubicBezTo>
                      <a:pt x="74075" y="74145"/>
                      <a:pt x="110379" y="41939"/>
                      <a:pt x="154296" y="39596"/>
                    </a:cubicBezTo>
                    <a:cubicBezTo>
                      <a:pt x="179475" y="38425"/>
                      <a:pt x="204655" y="39596"/>
                      <a:pt x="230419" y="39596"/>
                    </a:cubicBezTo>
                    <a:cubicBezTo>
                      <a:pt x="270822" y="37840"/>
                      <a:pt x="311812" y="37840"/>
                      <a:pt x="351630" y="47794"/>
                    </a:cubicBezTo>
                    <a:cubicBezTo>
                      <a:pt x="416627" y="63604"/>
                      <a:pt x="443562" y="98738"/>
                      <a:pt x="440049" y="166077"/>
                    </a:cubicBezTo>
                    <a:close/>
                    <a:moveTo>
                      <a:pt x="949485" y="215264"/>
                    </a:moveTo>
                    <a:cubicBezTo>
                      <a:pt x="922550" y="284946"/>
                      <a:pt x="868678" y="317152"/>
                      <a:pt x="767377" y="317152"/>
                    </a:cubicBezTo>
                    <a:cubicBezTo>
                      <a:pt x="734586" y="317737"/>
                      <a:pt x="693010" y="310710"/>
                      <a:pt x="656121" y="284360"/>
                    </a:cubicBezTo>
                    <a:cubicBezTo>
                      <a:pt x="598735" y="243371"/>
                      <a:pt x="579412" y="148510"/>
                      <a:pt x="615717" y="87027"/>
                    </a:cubicBezTo>
                    <a:cubicBezTo>
                      <a:pt x="623915" y="72973"/>
                      <a:pt x="636211" y="64775"/>
                      <a:pt x="650850" y="58920"/>
                    </a:cubicBezTo>
                    <a:cubicBezTo>
                      <a:pt x="677786" y="47794"/>
                      <a:pt x="706478" y="41939"/>
                      <a:pt x="735756" y="40182"/>
                    </a:cubicBezTo>
                    <a:cubicBezTo>
                      <a:pt x="784943" y="36669"/>
                      <a:pt x="834131" y="37254"/>
                      <a:pt x="883317" y="40182"/>
                    </a:cubicBezTo>
                    <a:cubicBezTo>
                      <a:pt x="934261" y="43110"/>
                      <a:pt x="967052" y="77658"/>
                      <a:pt x="966467" y="128016"/>
                    </a:cubicBezTo>
                    <a:cubicBezTo>
                      <a:pt x="965881" y="158465"/>
                      <a:pt x="960026" y="187157"/>
                      <a:pt x="949485" y="21526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1655" y="2617486"/>
            <a:ext cx="11573197" cy="724247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r>
              <a:rPr lang="en-US" dirty="0"/>
              <a:t>DEMO APPS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306F60D-6968-4BBA-9991-7F8CDDE50EB0}"/>
              </a:ext>
            </a:extLst>
          </p:cNvPr>
          <p:cNvSpPr/>
          <p:nvPr/>
        </p:nvSpPr>
        <p:spPr>
          <a:xfrm rot="16200000">
            <a:off x="5160474" y="-241428"/>
            <a:ext cx="1871053" cy="1219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1C9FC9-1CEA-485B-A538-A7A01FC4E7F1}"/>
              </a:ext>
            </a:extLst>
          </p:cNvPr>
          <p:cNvSpPr/>
          <p:nvPr/>
        </p:nvSpPr>
        <p:spPr>
          <a:xfrm rot="16200000">
            <a:off x="5699962" y="-1548348"/>
            <a:ext cx="792088" cy="121920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F548D92-8AA2-4E26-AD16-5AEDAE081C14}"/>
              </a:ext>
            </a:extLst>
          </p:cNvPr>
          <p:cNvGrpSpPr/>
          <p:nvPr/>
        </p:nvGrpSpPr>
        <p:grpSpPr>
          <a:xfrm>
            <a:off x="744614" y="860113"/>
            <a:ext cx="2233417" cy="5658378"/>
            <a:chOff x="8501432" y="77155"/>
            <a:chExt cx="2685350" cy="680335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B9CF58C-746A-4030-A39A-9D5AFACF4912}"/>
                </a:ext>
              </a:extLst>
            </p:cNvPr>
            <p:cNvSpPr/>
            <p:nvPr/>
          </p:nvSpPr>
          <p:spPr>
            <a:xfrm>
              <a:off x="9594444" y="6200794"/>
              <a:ext cx="1005942" cy="467880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1420B93-7B68-4C4D-AD07-7E586A5542A4}"/>
                </a:ext>
              </a:extLst>
            </p:cNvPr>
            <p:cNvSpPr/>
            <p:nvPr/>
          </p:nvSpPr>
          <p:spPr>
            <a:xfrm>
              <a:off x="9061971" y="6285779"/>
              <a:ext cx="444486" cy="584850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A1F556C-161C-428C-B5F2-BF269F5750BB}"/>
                </a:ext>
              </a:extLst>
            </p:cNvPr>
            <p:cNvSpPr/>
            <p:nvPr/>
          </p:nvSpPr>
          <p:spPr>
            <a:xfrm>
              <a:off x="9229390" y="444935"/>
              <a:ext cx="652894" cy="1140679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F1B2E94-7527-4D0B-A15D-DF6FD947C41F}"/>
                </a:ext>
              </a:extLst>
            </p:cNvPr>
            <p:cNvSpPr/>
            <p:nvPr/>
          </p:nvSpPr>
          <p:spPr>
            <a:xfrm>
              <a:off x="8501432" y="926512"/>
              <a:ext cx="1777943" cy="156739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55900E0-2FDD-4392-B892-AC47A12EFDC4}"/>
                </a:ext>
              </a:extLst>
            </p:cNvPr>
            <p:cNvSpPr/>
            <p:nvPr/>
          </p:nvSpPr>
          <p:spPr>
            <a:xfrm>
              <a:off x="10126872" y="2025953"/>
              <a:ext cx="655032" cy="561456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D83848A-3505-49AA-A8DA-C36B25696DC4}"/>
                </a:ext>
              </a:extLst>
            </p:cNvPr>
            <p:cNvSpPr/>
            <p:nvPr/>
          </p:nvSpPr>
          <p:spPr>
            <a:xfrm>
              <a:off x="8919492" y="2149014"/>
              <a:ext cx="1351132" cy="4223668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23912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23912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66197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66197 h 4223666"/>
                <a:gd name="connsiteX44" fmla="*/ 745403 w 1351132"/>
                <a:gd name="connsiteY44" fmla="*/ 1923886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706848 w 1351132"/>
                <a:gd name="connsiteY42" fmla="*/ 1867388 h 4223666"/>
                <a:gd name="connsiteX43" fmla="*/ 728852 w 1351132"/>
                <a:gd name="connsiteY43" fmla="*/ 1766197 h 4223666"/>
                <a:gd name="connsiteX44" fmla="*/ 745403 w 1351132"/>
                <a:gd name="connsiteY44" fmla="*/ 1923886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351132" h="4223666">
                  <a:moveTo>
                    <a:pt x="1262235" y="30187"/>
                  </a:moveTo>
                  <a:cubicBezTo>
                    <a:pt x="1257556" y="39545"/>
                    <a:pt x="1248198" y="41884"/>
                    <a:pt x="1236501" y="44224"/>
                  </a:cubicBezTo>
                  <a:cubicBezTo>
                    <a:pt x="1133568" y="53581"/>
                    <a:pt x="637615" y="109727"/>
                    <a:pt x="630597" y="79315"/>
                  </a:cubicBezTo>
                  <a:cubicBezTo>
                    <a:pt x="623579" y="83994"/>
                    <a:pt x="609542" y="93351"/>
                    <a:pt x="595506" y="100369"/>
                  </a:cubicBezTo>
                  <a:cubicBezTo>
                    <a:pt x="427069" y="203303"/>
                    <a:pt x="263311" y="315594"/>
                    <a:pt x="66802" y="364721"/>
                  </a:cubicBezTo>
                  <a:cubicBezTo>
                    <a:pt x="45747" y="374079"/>
                    <a:pt x="55105" y="397473"/>
                    <a:pt x="48087" y="411509"/>
                  </a:cubicBezTo>
                  <a:cubicBezTo>
                    <a:pt x="41068" y="434903"/>
                    <a:pt x="36390" y="460637"/>
                    <a:pt x="48087" y="481691"/>
                  </a:cubicBezTo>
                  <a:cubicBezTo>
                    <a:pt x="69141" y="512103"/>
                    <a:pt x="52765" y="523800"/>
                    <a:pt x="31711" y="540176"/>
                  </a:cubicBezTo>
                  <a:cubicBezTo>
                    <a:pt x="-1041" y="565910"/>
                    <a:pt x="-10398" y="615037"/>
                    <a:pt x="12996" y="650128"/>
                  </a:cubicBezTo>
                  <a:cubicBezTo>
                    <a:pt x="24693" y="666504"/>
                    <a:pt x="38729" y="685219"/>
                    <a:pt x="52765" y="696916"/>
                  </a:cubicBezTo>
                  <a:cubicBezTo>
                    <a:pt x="76159" y="715631"/>
                    <a:pt x="78499" y="734346"/>
                    <a:pt x="80838" y="762419"/>
                  </a:cubicBezTo>
                  <a:cubicBezTo>
                    <a:pt x="83178" y="855995"/>
                    <a:pt x="41068" y="949571"/>
                    <a:pt x="73820" y="1043147"/>
                  </a:cubicBezTo>
                  <a:cubicBezTo>
                    <a:pt x="76159" y="1047826"/>
                    <a:pt x="73820" y="1052505"/>
                    <a:pt x="71481" y="1057183"/>
                  </a:cubicBezTo>
                  <a:cubicBezTo>
                    <a:pt x="48087" y="1143742"/>
                    <a:pt x="45747" y="1230299"/>
                    <a:pt x="71481" y="1316857"/>
                  </a:cubicBezTo>
                  <a:cubicBezTo>
                    <a:pt x="85517" y="1365984"/>
                    <a:pt x="76159" y="1415112"/>
                    <a:pt x="66802" y="1461900"/>
                  </a:cubicBezTo>
                  <a:cubicBezTo>
                    <a:pt x="50426" y="1534421"/>
                    <a:pt x="57444" y="1602264"/>
                    <a:pt x="90196" y="1670106"/>
                  </a:cubicBezTo>
                  <a:cubicBezTo>
                    <a:pt x="111250" y="1712215"/>
                    <a:pt x="120608" y="1756664"/>
                    <a:pt x="113590" y="1808131"/>
                  </a:cubicBezTo>
                  <a:cubicBezTo>
                    <a:pt x="106571" y="1866616"/>
                    <a:pt x="127626" y="1922761"/>
                    <a:pt x="144002" y="1978907"/>
                  </a:cubicBezTo>
                  <a:cubicBezTo>
                    <a:pt x="172075" y="2070143"/>
                    <a:pt x="160378" y="2170738"/>
                    <a:pt x="167396" y="2266653"/>
                  </a:cubicBezTo>
                  <a:cubicBezTo>
                    <a:pt x="167396" y="2273671"/>
                    <a:pt x="160378" y="2280689"/>
                    <a:pt x="155699" y="2290047"/>
                  </a:cubicBezTo>
                  <a:cubicBezTo>
                    <a:pt x="134644" y="2346193"/>
                    <a:pt x="118268" y="2399999"/>
                    <a:pt x="165056" y="2451466"/>
                  </a:cubicBezTo>
                  <a:cubicBezTo>
                    <a:pt x="176753" y="2463163"/>
                    <a:pt x="181432" y="2481878"/>
                    <a:pt x="172075" y="2502932"/>
                  </a:cubicBezTo>
                  <a:cubicBezTo>
                    <a:pt x="153359" y="2549720"/>
                    <a:pt x="160378" y="2603527"/>
                    <a:pt x="129965" y="2647975"/>
                  </a:cubicBezTo>
                  <a:cubicBezTo>
                    <a:pt x="127626" y="2650315"/>
                    <a:pt x="127626" y="2657333"/>
                    <a:pt x="129965" y="2662012"/>
                  </a:cubicBezTo>
                  <a:cubicBezTo>
                    <a:pt x="141662" y="2727515"/>
                    <a:pt x="134644" y="2795357"/>
                    <a:pt x="132305" y="2860861"/>
                  </a:cubicBezTo>
                  <a:cubicBezTo>
                    <a:pt x="127626" y="2942740"/>
                    <a:pt x="83178" y="3024618"/>
                    <a:pt x="118268" y="3108837"/>
                  </a:cubicBezTo>
                  <a:cubicBezTo>
                    <a:pt x="118268" y="3111176"/>
                    <a:pt x="118268" y="3115855"/>
                    <a:pt x="115929" y="3118194"/>
                  </a:cubicBezTo>
                  <a:cubicBezTo>
                    <a:pt x="101893" y="3202413"/>
                    <a:pt x="99553" y="3286631"/>
                    <a:pt x="106571" y="3370850"/>
                  </a:cubicBezTo>
                  <a:cubicBezTo>
                    <a:pt x="111250" y="3448050"/>
                    <a:pt x="108911" y="3527589"/>
                    <a:pt x="108911" y="3604790"/>
                  </a:cubicBezTo>
                  <a:cubicBezTo>
                    <a:pt x="108911" y="3726438"/>
                    <a:pt x="134644" y="3845748"/>
                    <a:pt x="151020" y="3965057"/>
                  </a:cubicBezTo>
                  <a:cubicBezTo>
                    <a:pt x="160378" y="4028221"/>
                    <a:pt x="193129" y="4086706"/>
                    <a:pt x="183772" y="4154548"/>
                  </a:cubicBezTo>
                  <a:cubicBezTo>
                    <a:pt x="176753" y="4194318"/>
                    <a:pt x="195469" y="4210694"/>
                    <a:pt x="232899" y="4213033"/>
                  </a:cubicBezTo>
                  <a:cubicBezTo>
                    <a:pt x="239917" y="4217712"/>
                    <a:pt x="249275" y="4220052"/>
                    <a:pt x="256293" y="4222391"/>
                  </a:cubicBezTo>
                  <a:cubicBezTo>
                    <a:pt x="282026" y="4227070"/>
                    <a:pt x="305420" y="4217712"/>
                    <a:pt x="331154" y="4213033"/>
                  </a:cubicBezTo>
                  <a:cubicBezTo>
                    <a:pt x="396657" y="4196658"/>
                    <a:pt x="462160" y="4189639"/>
                    <a:pt x="530003" y="4201336"/>
                  </a:cubicBezTo>
                  <a:cubicBezTo>
                    <a:pt x="546379" y="4198997"/>
                    <a:pt x="565094" y="4198997"/>
                    <a:pt x="581470" y="4191979"/>
                  </a:cubicBezTo>
                  <a:cubicBezTo>
                    <a:pt x="595506" y="4184961"/>
                    <a:pt x="595506" y="4168585"/>
                    <a:pt x="597845" y="4156888"/>
                  </a:cubicBezTo>
                  <a:cubicBezTo>
                    <a:pt x="614221" y="4046936"/>
                    <a:pt x="616561" y="3934645"/>
                    <a:pt x="593167" y="3829372"/>
                  </a:cubicBezTo>
                  <a:cubicBezTo>
                    <a:pt x="569773" y="3721760"/>
                    <a:pt x="576791" y="3614147"/>
                    <a:pt x="567433" y="3506535"/>
                  </a:cubicBezTo>
                  <a:cubicBezTo>
                    <a:pt x="565094" y="3478462"/>
                    <a:pt x="565094" y="3452729"/>
                    <a:pt x="562754" y="3424656"/>
                  </a:cubicBezTo>
                  <a:cubicBezTo>
                    <a:pt x="544039" y="3204752"/>
                    <a:pt x="532342" y="2982509"/>
                    <a:pt x="579130" y="2764945"/>
                  </a:cubicBezTo>
                  <a:cubicBezTo>
                    <a:pt x="604864" y="2650315"/>
                    <a:pt x="616561" y="2531005"/>
                    <a:pt x="623579" y="2414035"/>
                  </a:cubicBezTo>
                  <a:cubicBezTo>
                    <a:pt x="630597" y="2264314"/>
                    <a:pt x="697490" y="2017110"/>
                    <a:pt x="706848" y="1867388"/>
                  </a:cubicBezTo>
                  <a:cubicBezTo>
                    <a:pt x="724393" y="1752368"/>
                    <a:pt x="720664" y="1770876"/>
                    <a:pt x="728852" y="1766197"/>
                  </a:cubicBezTo>
                  <a:cubicBezTo>
                    <a:pt x="717155" y="1845737"/>
                    <a:pt x="750082" y="1846686"/>
                    <a:pt x="745403" y="1923886"/>
                  </a:cubicBezTo>
                  <a:cubicBezTo>
                    <a:pt x="768797" y="1994068"/>
                    <a:pt x="724173" y="2091198"/>
                    <a:pt x="726512" y="2166059"/>
                  </a:cubicBezTo>
                  <a:cubicBezTo>
                    <a:pt x="726512" y="2208168"/>
                    <a:pt x="733530" y="2250277"/>
                    <a:pt x="742888" y="2292386"/>
                  </a:cubicBezTo>
                  <a:cubicBezTo>
                    <a:pt x="768621" y="2416375"/>
                    <a:pt x="766282" y="2547381"/>
                    <a:pt x="752246" y="2671369"/>
                  </a:cubicBezTo>
                  <a:cubicBezTo>
                    <a:pt x="738209" y="2804715"/>
                    <a:pt x="712476" y="2938061"/>
                    <a:pt x="705458" y="3071406"/>
                  </a:cubicBezTo>
                  <a:cubicBezTo>
                    <a:pt x="696100" y="3249201"/>
                    <a:pt x="689082" y="3426995"/>
                    <a:pt x="712476" y="3604790"/>
                  </a:cubicBezTo>
                  <a:cubicBezTo>
                    <a:pt x="717155" y="3644559"/>
                    <a:pt x="726512" y="3689008"/>
                    <a:pt x="714815" y="3726438"/>
                  </a:cubicBezTo>
                  <a:cubicBezTo>
                    <a:pt x="686742" y="3822354"/>
                    <a:pt x="705458" y="3915930"/>
                    <a:pt x="717155" y="4009506"/>
                  </a:cubicBezTo>
                  <a:cubicBezTo>
                    <a:pt x="721833" y="4053954"/>
                    <a:pt x="705458" y="4098403"/>
                    <a:pt x="724173" y="4142851"/>
                  </a:cubicBezTo>
                  <a:cubicBezTo>
                    <a:pt x="731191" y="4152209"/>
                    <a:pt x="738209" y="4161567"/>
                    <a:pt x="749906" y="4163906"/>
                  </a:cubicBezTo>
                  <a:cubicBezTo>
                    <a:pt x="834125" y="4170924"/>
                    <a:pt x="918343" y="4168585"/>
                    <a:pt x="1002561" y="4168585"/>
                  </a:cubicBezTo>
                  <a:cubicBezTo>
                    <a:pt x="1061046" y="4168585"/>
                    <a:pt x="1117192" y="4149870"/>
                    <a:pt x="1154622" y="4100742"/>
                  </a:cubicBezTo>
                  <a:cubicBezTo>
                    <a:pt x="1170998" y="4079688"/>
                    <a:pt x="1159301" y="4051615"/>
                    <a:pt x="1168659" y="4028221"/>
                  </a:cubicBezTo>
                  <a:cubicBezTo>
                    <a:pt x="1161641" y="3967396"/>
                    <a:pt x="1156962" y="3904233"/>
                    <a:pt x="1142925" y="3845748"/>
                  </a:cubicBezTo>
                  <a:cubicBezTo>
                    <a:pt x="1133568" y="3801299"/>
                    <a:pt x="1126550" y="3761529"/>
                    <a:pt x="1128889" y="3714741"/>
                  </a:cubicBezTo>
                  <a:cubicBezTo>
                    <a:pt x="1131228" y="3665614"/>
                    <a:pt x="1149944" y="3614147"/>
                    <a:pt x="1131228" y="3567359"/>
                  </a:cubicBezTo>
                  <a:cubicBezTo>
                    <a:pt x="1103156" y="3499517"/>
                    <a:pt x="1103156" y="3429335"/>
                    <a:pt x="1114853" y="3361492"/>
                  </a:cubicBezTo>
                  <a:cubicBezTo>
                    <a:pt x="1140586" y="3225807"/>
                    <a:pt x="1128889" y="3085443"/>
                    <a:pt x="1152283" y="2949758"/>
                  </a:cubicBezTo>
                  <a:cubicBezTo>
                    <a:pt x="1166319" y="2865539"/>
                    <a:pt x="1163980" y="2781321"/>
                    <a:pt x="1215447" y="2708800"/>
                  </a:cubicBezTo>
                  <a:cubicBezTo>
                    <a:pt x="1234162" y="2683066"/>
                    <a:pt x="1234162" y="2645636"/>
                    <a:pt x="1231823" y="2612884"/>
                  </a:cubicBezTo>
                  <a:cubicBezTo>
                    <a:pt x="1229483" y="2587151"/>
                    <a:pt x="1229483" y="2561417"/>
                    <a:pt x="1231823" y="2535684"/>
                  </a:cubicBezTo>
                  <a:cubicBezTo>
                    <a:pt x="1243520" y="2411696"/>
                    <a:pt x="1269253" y="2290047"/>
                    <a:pt x="1259895" y="2166059"/>
                  </a:cubicBezTo>
                  <a:lnTo>
                    <a:pt x="1259895" y="2149683"/>
                  </a:lnTo>
                  <a:cubicBezTo>
                    <a:pt x="1255217" y="1969549"/>
                    <a:pt x="1276271" y="1789416"/>
                    <a:pt x="1271592" y="1606942"/>
                  </a:cubicBezTo>
                  <a:cubicBezTo>
                    <a:pt x="1264574" y="1349608"/>
                    <a:pt x="1215447" y="1099293"/>
                    <a:pt x="1138247" y="855995"/>
                  </a:cubicBezTo>
                  <a:cubicBezTo>
                    <a:pt x="1124210" y="848977"/>
                    <a:pt x="1147604" y="727328"/>
                    <a:pt x="1159301" y="671183"/>
                  </a:cubicBezTo>
                  <a:cubicBezTo>
                    <a:pt x="1173338" y="596322"/>
                    <a:pt x="1173338" y="512103"/>
                    <a:pt x="1147604" y="432564"/>
                  </a:cubicBezTo>
                  <a:cubicBezTo>
                    <a:pt x="1187374" y="427885"/>
                    <a:pt x="1229483" y="444261"/>
                    <a:pt x="1259895" y="409170"/>
                  </a:cubicBezTo>
                  <a:cubicBezTo>
                    <a:pt x="1262235" y="399812"/>
                    <a:pt x="1257556" y="395134"/>
                    <a:pt x="1250538" y="392794"/>
                  </a:cubicBezTo>
                  <a:cubicBezTo>
                    <a:pt x="1243520" y="390455"/>
                    <a:pt x="1236501" y="390455"/>
                    <a:pt x="1229483" y="392794"/>
                  </a:cubicBezTo>
                  <a:cubicBezTo>
                    <a:pt x="1161641" y="399812"/>
                    <a:pt x="1152283" y="392794"/>
                    <a:pt x="1135907" y="324952"/>
                  </a:cubicBezTo>
                  <a:cubicBezTo>
                    <a:pt x="1131228" y="306236"/>
                    <a:pt x="1128889" y="289861"/>
                    <a:pt x="1126550" y="271145"/>
                  </a:cubicBezTo>
                  <a:cubicBezTo>
                    <a:pt x="1124210" y="245412"/>
                    <a:pt x="1114853" y="217339"/>
                    <a:pt x="1133568" y="193945"/>
                  </a:cubicBezTo>
                  <a:cubicBezTo>
                    <a:pt x="1170998" y="149497"/>
                    <a:pt x="1213107" y="116745"/>
                    <a:pt x="1271592" y="107388"/>
                  </a:cubicBezTo>
                  <a:cubicBezTo>
                    <a:pt x="1337096" y="98030"/>
                    <a:pt x="1341774" y="93351"/>
                    <a:pt x="1311362" y="34866"/>
                  </a:cubicBezTo>
                  <a:cubicBezTo>
                    <a:pt x="1320720" y="27848"/>
                    <a:pt x="1330077" y="32527"/>
                    <a:pt x="1339435" y="30187"/>
                  </a:cubicBezTo>
                  <a:cubicBezTo>
                    <a:pt x="1344114" y="27848"/>
                    <a:pt x="1348793" y="25509"/>
                    <a:pt x="1351132" y="20830"/>
                  </a:cubicBezTo>
                  <a:cubicBezTo>
                    <a:pt x="1320720" y="-225"/>
                    <a:pt x="1287968" y="-16601"/>
                    <a:pt x="1262235" y="30187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92967EF-C10A-46BE-84EA-6FFB2C8E9CFD}"/>
                </a:ext>
              </a:extLst>
            </p:cNvPr>
            <p:cNvSpPr/>
            <p:nvPr/>
          </p:nvSpPr>
          <p:spPr>
            <a:xfrm>
              <a:off x="9579449" y="6174010"/>
              <a:ext cx="1029336" cy="538062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486C6A7-E549-4FC8-9642-0F2AADF6041F}"/>
                </a:ext>
              </a:extLst>
            </p:cNvPr>
            <p:cNvSpPr/>
            <p:nvPr/>
          </p:nvSpPr>
          <p:spPr>
            <a:xfrm>
              <a:off x="9189890" y="77155"/>
              <a:ext cx="772002" cy="65503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605945C-34EB-4D4F-9F87-EDECD27A00B4}"/>
                </a:ext>
              </a:extLst>
            </p:cNvPr>
            <p:cNvSpPr/>
            <p:nvPr/>
          </p:nvSpPr>
          <p:spPr>
            <a:xfrm>
              <a:off x="9178941" y="503306"/>
              <a:ext cx="233940" cy="51466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BE07A8B-4283-4835-8A6E-A70B5AD0405C}"/>
                </a:ext>
              </a:extLst>
            </p:cNvPr>
            <p:cNvSpPr/>
            <p:nvPr/>
          </p:nvSpPr>
          <p:spPr>
            <a:xfrm>
              <a:off x="8540922" y="2405238"/>
              <a:ext cx="467880" cy="210546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F51160F-2A88-4B0E-A5E0-7A62EE15B13E}"/>
                </a:ext>
              </a:extLst>
            </p:cNvPr>
            <p:cNvSpPr/>
            <p:nvPr/>
          </p:nvSpPr>
          <p:spPr>
            <a:xfrm>
              <a:off x="9047229" y="6295659"/>
              <a:ext cx="491274" cy="584850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C31E630-4F21-4569-AA31-8676DB3FB55D}"/>
                </a:ext>
              </a:extLst>
            </p:cNvPr>
            <p:cNvSpPr/>
            <p:nvPr/>
          </p:nvSpPr>
          <p:spPr>
            <a:xfrm>
              <a:off x="8559637" y="1946560"/>
              <a:ext cx="1660973" cy="65503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7AFD0F0-85E5-4608-96E3-ACBDCDEB1CC5}"/>
                </a:ext>
              </a:extLst>
            </p:cNvPr>
            <p:cNvSpPr/>
            <p:nvPr/>
          </p:nvSpPr>
          <p:spPr>
            <a:xfrm>
              <a:off x="9989523" y="2036256"/>
              <a:ext cx="772002" cy="561456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E1B2FBE-0AFA-42EF-BDB7-BB88D6C68A0F}"/>
                </a:ext>
              </a:extLst>
            </p:cNvPr>
            <p:cNvSpPr/>
            <p:nvPr/>
          </p:nvSpPr>
          <p:spPr>
            <a:xfrm>
              <a:off x="10218271" y="2115152"/>
              <a:ext cx="163758" cy="140364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50680CE-87E8-4103-93B6-CF75A8201E5C}"/>
                </a:ext>
              </a:extLst>
            </p:cNvPr>
            <p:cNvSpPr/>
            <p:nvPr/>
          </p:nvSpPr>
          <p:spPr>
            <a:xfrm>
              <a:off x="10339920" y="2109185"/>
              <a:ext cx="163758" cy="140364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8FB1893-511A-4CC6-B71B-EDD636AA6DDF}"/>
                </a:ext>
              </a:extLst>
            </p:cNvPr>
            <p:cNvSpPr/>
            <p:nvPr/>
          </p:nvSpPr>
          <p:spPr>
            <a:xfrm>
              <a:off x="10473266" y="2083394"/>
              <a:ext cx="140364" cy="116970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861DC0B-F6D1-4A17-AE30-9DEEEBBA4B8B}"/>
                </a:ext>
              </a:extLst>
            </p:cNvPr>
            <p:cNvGrpSpPr/>
            <p:nvPr/>
          </p:nvGrpSpPr>
          <p:grpSpPr>
            <a:xfrm>
              <a:off x="8963351" y="2835327"/>
              <a:ext cx="1121835" cy="315595"/>
              <a:chOff x="8963351" y="2835327"/>
              <a:chExt cx="1121835" cy="315595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406C8FB-9DEA-477B-9CF0-DD562D4E7DFF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DBBD6E9-79BB-4845-86FF-3B9D0829F051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818DE43-FC00-4984-AE86-3DF6768FC293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7BF8983-87BD-4BB4-AD7C-3F004B8BA737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07ACDAD-F124-47B3-9B8B-21F9EEC04D71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974E0C3-CE9C-42EB-9F81-170B5D827B49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13C1285-164A-4BE6-A7A4-A6EDF3261F38}"/>
                </a:ext>
              </a:extLst>
            </p:cNvPr>
            <p:cNvSpPr/>
            <p:nvPr/>
          </p:nvSpPr>
          <p:spPr>
            <a:xfrm>
              <a:off x="9763854" y="2540923"/>
              <a:ext cx="116970" cy="116970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C1C2E57-7410-4081-BF43-D69CA90C72F7}"/>
                </a:ext>
              </a:extLst>
            </p:cNvPr>
            <p:cNvSpPr/>
            <p:nvPr/>
          </p:nvSpPr>
          <p:spPr>
            <a:xfrm>
              <a:off x="9783143" y="2858633"/>
              <a:ext cx="116970" cy="116970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DC181A1-23A8-41BA-BC82-549D7E7487B9}"/>
                </a:ext>
              </a:extLst>
            </p:cNvPr>
            <p:cNvSpPr/>
            <p:nvPr/>
          </p:nvSpPr>
          <p:spPr>
            <a:xfrm>
              <a:off x="9700816" y="2238692"/>
              <a:ext cx="116970" cy="116970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CF48D5F-723B-4936-A333-7E8A5D230621}"/>
                </a:ext>
              </a:extLst>
            </p:cNvPr>
            <p:cNvSpPr/>
            <p:nvPr/>
          </p:nvSpPr>
          <p:spPr>
            <a:xfrm>
              <a:off x="9371409" y="468215"/>
              <a:ext cx="561456" cy="725214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E8614FF-0EC3-42B0-879C-B53AD511312F}"/>
                </a:ext>
              </a:extLst>
            </p:cNvPr>
            <p:cNvSpPr/>
            <p:nvPr/>
          </p:nvSpPr>
          <p:spPr>
            <a:xfrm>
              <a:off x="9783143" y="2049064"/>
              <a:ext cx="210546" cy="116970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9D6CB-F1D7-4804-95F5-2E0F367DAAA5}"/>
                </a:ext>
              </a:extLst>
            </p:cNvPr>
            <p:cNvSpPr/>
            <p:nvPr/>
          </p:nvSpPr>
          <p:spPr>
            <a:xfrm>
              <a:off x="9682264" y="2227159"/>
              <a:ext cx="163758" cy="772002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18D2A3D-BFAF-4132-A072-873AD850F83F}"/>
                </a:ext>
              </a:extLst>
            </p:cNvPr>
            <p:cNvSpPr/>
            <p:nvPr/>
          </p:nvSpPr>
          <p:spPr>
            <a:xfrm>
              <a:off x="9605064" y="1537036"/>
              <a:ext cx="70182" cy="538062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763E0AE-82A6-450B-B9CF-EF4C74A96FF2}"/>
                </a:ext>
              </a:extLst>
            </p:cNvPr>
            <p:cNvSpPr/>
            <p:nvPr/>
          </p:nvSpPr>
          <p:spPr>
            <a:xfrm>
              <a:off x="9617046" y="1644933"/>
              <a:ext cx="116970" cy="116970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97C63E4-7225-489C-B084-B2A5DFB1CDC1}"/>
                </a:ext>
              </a:extLst>
            </p:cNvPr>
            <p:cNvSpPr/>
            <p:nvPr/>
          </p:nvSpPr>
          <p:spPr>
            <a:xfrm>
              <a:off x="9881398" y="1998043"/>
              <a:ext cx="187152" cy="93576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24F954A-B248-442E-9302-D9E66E04C926}"/>
                </a:ext>
              </a:extLst>
            </p:cNvPr>
            <p:cNvSpPr/>
            <p:nvPr/>
          </p:nvSpPr>
          <p:spPr>
            <a:xfrm>
              <a:off x="9241610" y="610281"/>
              <a:ext cx="116970" cy="140364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4275F71-F0D9-4B4D-AF1C-7485A8609EB3}"/>
                </a:ext>
              </a:extLst>
            </p:cNvPr>
            <p:cNvSpPr/>
            <p:nvPr/>
          </p:nvSpPr>
          <p:spPr>
            <a:xfrm>
              <a:off x="9502415" y="1027186"/>
              <a:ext cx="1684367" cy="1263276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699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Codigram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306F60D-6968-4BBA-9991-7F8CDDE50EB0}"/>
              </a:ext>
            </a:extLst>
          </p:cNvPr>
          <p:cNvSpPr/>
          <p:nvPr/>
        </p:nvSpPr>
        <p:spPr>
          <a:xfrm rot="16200000">
            <a:off x="5160474" y="-241428"/>
            <a:ext cx="1871053" cy="1219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1C9FC9-1CEA-485B-A538-A7A01FC4E7F1}"/>
              </a:ext>
            </a:extLst>
          </p:cNvPr>
          <p:cNvSpPr/>
          <p:nvPr/>
        </p:nvSpPr>
        <p:spPr>
          <a:xfrm rot="16200000">
            <a:off x="5699962" y="-1548348"/>
            <a:ext cx="792088" cy="121920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295E99-43BC-4B44-877C-589B41F3C283}"/>
              </a:ext>
            </a:extLst>
          </p:cNvPr>
          <p:cNvGrpSpPr/>
          <p:nvPr/>
        </p:nvGrpSpPr>
        <p:grpSpPr>
          <a:xfrm>
            <a:off x="3628634" y="1636788"/>
            <a:ext cx="7764313" cy="2093892"/>
            <a:chOff x="4716017" y="2337796"/>
            <a:chExt cx="4176463" cy="104906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B7C61B5-1C38-49FE-92AC-6DEB9AEC8F91}"/>
                </a:ext>
              </a:extLst>
            </p:cNvPr>
            <p:cNvSpPr txBox="1"/>
            <p:nvPr/>
          </p:nvSpPr>
          <p:spPr>
            <a:xfrm>
              <a:off x="4716017" y="2600442"/>
              <a:ext cx="4176463" cy="786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Codigram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merupakan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aplikasi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sosial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media </a:t>
              </a:r>
              <a:r>
                <a:rPr lang="en-US" altLang="ko-KR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bagi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para programmer yang </a:t>
              </a:r>
              <a:r>
                <a:rPr lang="en-US" altLang="ko-KR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ingin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membagikan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foto-foto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menarik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mereka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kepada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publik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mengenai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menariknya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dunia IT dan Coding. 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CCB95CE-31C6-4AAB-9A1E-8108A7848F1D}"/>
                </a:ext>
              </a:extLst>
            </p:cNvPr>
            <p:cNvSpPr txBox="1"/>
            <p:nvPr/>
          </p:nvSpPr>
          <p:spPr>
            <a:xfrm>
              <a:off x="4716017" y="2337796"/>
              <a:ext cx="4176463" cy="231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400" b="1" dirty="0" err="1">
                  <a:solidFill>
                    <a:schemeClr val="accent4"/>
                  </a:solidFill>
                  <a:cs typeface="Arial" pitchFamily="34" charset="0"/>
                </a:rPr>
                <a:t>Apa</a:t>
              </a:r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accent4"/>
                  </a:solidFill>
                  <a:cs typeface="Arial" pitchFamily="34" charset="0"/>
                </a:rPr>
                <a:t>itu</a:t>
              </a:r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accent4"/>
                  </a:solidFill>
                  <a:cs typeface="Arial" pitchFamily="34" charset="0"/>
                </a:rPr>
                <a:t>Codigram</a:t>
              </a:r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?</a:t>
              </a:r>
              <a:endParaRPr lang="ko-KR" altLang="en-US" sz="2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F548D92-8AA2-4E26-AD16-5AEDAE081C14}"/>
              </a:ext>
            </a:extLst>
          </p:cNvPr>
          <p:cNvGrpSpPr/>
          <p:nvPr/>
        </p:nvGrpSpPr>
        <p:grpSpPr>
          <a:xfrm>
            <a:off x="744614" y="860113"/>
            <a:ext cx="2233417" cy="5658378"/>
            <a:chOff x="8501432" y="77155"/>
            <a:chExt cx="2685350" cy="680335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B9CF58C-746A-4030-A39A-9D5AFACF4912}"/>
                </a:ext>
              </a:extLst>
            </p:cNvPr>
            <p:cNvSpPr/>
            <p:nvPr/>
          </p:nvSpPr>
          <p:spPr>
            <a:xfrm>
              <a:off x="9594444" y="6200794"/>
              <a:ext cx="1005942" cy="467880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1420B93-7B68-4C4D-AD07-7E586A5542A4}"/>
                </a:ext>
              </a:extLst>
            </p:cNvPr>
            <p:cNvSpPr/>
            <p:nvPr/>
          </p:nvSpPr>
          <p:spPr>
            <a:xfrm>
              <a:off x="9061971" y="6285779"/>
              <a:ext cx="444486" cy="584850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A1F556C-161C-428C-B5F2-BF269F5750BB}"/>
                </a:ext>
              </a:extLst>
            </p:cNvPr>
            <p:cNvSpPr/>
            <p:nvPr/>
          </p:nvSpPr>
          <p:spPr>
            <a:xfrm>
              <a:off x="9229390" y="444935"/>
              <a:ext cx="652894" cy="1140679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F1B2E94-7527-4D0B-A15D-DF6FD947C41F}"/>
                </a:ext>
              </a:extLst>
            </p:cNvPr>
            <p:cNvSpPr/>
            <p:nvPr/>
          </p:nvSpPr>
          <p:spPr>
            <a:xfrm>
              <a:off x="8501432" y="926512"/>
              <a:ext cx="1777943" cy="156739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55900E0-2FDD-4392-B892-AC47A12EFDC4}"/>
                </a:ext>
              </a:extLst>
            </p:cNvPr>
            <p:cNvSpPr/>
            <p:nvPr/>
          </p:nvSpPr>
          <p:spPr>
            <a:xfrm>
              <a:off x="10126872" y="2025953"/>
              <a:ext cx="655032" cy="561456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D83848A-3505-49AA-A8DA-C36B25696DC4}"/>
                </a:ext>
              </a:extLst>
            </p:cNvPr>
            <p:cNvSpPr/>
            <p:nvPr/>
          </p:nvSpPr>
          <p:spPr>
            <a:xfrm>
              <a:off x="8919492" y="2149014"/>
              <a:ext cx="1351132" cy="4223668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23912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23912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66197 h 4223666"/>
                <a:gd name="connsiteX44" fmla="*/ 703118 w 1351132"/>
                <a:gd name="connsiteY44" fmla="*/ 1934458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653991 w 1351132"/>
                <a:gd name="connsiteY42" fmla="*/ 1962531 h 4223666"/>
                <a:gd name="connsiteX43" fmla="*/ 728852 w 1351132"/>
                <a:gd name="connsiteY43" fmla="*/ 1766197 h 4223666"/>
                <a:gd name="connsiteX44" fmla="*/ 745403 w 1351132"/>
                <a:gd name="connsiteY44" fmla="*/ 1923886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  <a:gd name="connsiteX0" fmla="*/ 1262235 w 1351132"/>
                <a:gd name="connsiteY0" fmla="*/ 30187 h 4223666"/>
                <a:gd name="connsiteX1" fmla="*/ 1236501 w 1351132"/>
                <a:gd name="connsiteY1" fmla="*/ 44224 h 4223666"/>
                <a:gd name="connsiteX2" fmla="*/ 630597 w 1351132"/>
                <a:gd name="connsiteY2" fmla="*/ 79315 h 4223666"/>
                <a:gd name="connsiteX3" fmla="*/ 595506 w 1351132"/>
                <a:gd name="connsiteY3" fmla="*/ 100369 h 4223666"/>
                <a:gd name="connsiteX4" fmla="*/ 66802 w 1351132"/>
                <a:gd name="connsiteY4" fmla="*/ 364721 h 4223666"/>
                <a:gd name="connsiteX5" fmla="*/ 48087 w 1351132"/>
                <a:gd name="connsiteY5" fmla="*/ 411509 h 4223666"/>
                <a:gd name="connsiteX6" fmla="*/ 48087 w 1351132"/>
                <a:gd name="connsiteY6" fmla="*/ 481691 h 4223666"/>
                <a:gd name="connsiteX7" fmla="*/ 31711 w 1351132"/>
                <a:gd name="connsiteY7" fmla="*/ 540176 h 4223666"/>
                <a:gd name="connsiteX8" fmla="*/ 12996 w 1351132"/>
                <a:gd name="connsiteY8" fmla="*/ 650128 h 4223666"/>
                <a:gd name="connsiteX9" fmla="*/ 52765 w 1351132"/>
                <a:gd name="connsiteY9" fmla="*/ 696916 h 4223666"/>
                <a:gd name="connsiteX10" fmla="*/ 80838 w 1351132"/>
                <a:gd name="connsiteY10" fmla="*/ 762419 h 4223666"/>
                <a:gd name="connsiteX11" fmla="*/ 73820 w 1351132"/>
                <a:gd name="connsiteY11" fmla="*/ 1043147 h 4223666"/>
                <a:gd name="connsiteX12" fmla="*/ 71481 w 1351132"/>
                <a:gd name="connsiteY12" fmla="*/ 1057183 h 4223666"/>
                <a:gd name="connsiteX13" fmla="*/ 71481 w 1351132"/>
                <a:gd name="connsiteY13" fmla="*/ 1316857 h 4223666"/>
                <a:gd name="connsiteX14" fmla="*/ 66802 w 1351132"/>
                <a:gd name="connsiteY14" fmla="*/ 1461900 h 4223666"/>
                <a:gd name="connsiteX15" fmla="*/ 90196 w 1351132"/>
                <a:gd name="connsiteY15" fmla="*/ 1670106 h 4223666"/>
                <a:gd name="connsiteX16" fmla="*/ 113590 w 1351132"/>
                <a:gd name="connsiteY16" fmla="*/ 1808131 h 4223666"/>
                <a:gd name="connsiteX17" fmla="*/ 144002 w 1351132"/>
                <a:gd name="connsiteY17" fmla="*/ 1978907 h 4223666"/>
                <a:gd name="connsiteX18" fmla="*/ 167396 w 1351132"/>
                <a:gd name="connsiteY18" fmla="*/ 2266653 h 4223666"/>
                <a:gd name="connsiteX19" fmla="*/ 155699 w 1351132"/>
                <a:gd name="connsiteY19" fmla="*/ 2290047 h 4223666"/>
                <a:gd name="connsiteX20" fmla="*/ 165056 w 1351132"/>
                <a:gd name="connsiteY20" fmla="*/ 2451466 h 4223666"/>
                <a:gd name="connsiteX21" fmla="*/ 172075 w 1351132"/>
                <a:gd name="connsiteY21" fmla="*/ 2502932 h 4223666"/>
                <a:gd name="connsiteX22" fmla="*/ 129965 w 1351132"/>
                <a:gd name="connsiteY22" fmla="*/ 2647975 h 4223666"/>
                <a:gd name="connsiteX23" fmla="*/ 129965 w 1351132"/>
                <a:gd name="connsiteY23" fmla="*/ 2662012 h 4223666"/>
                <a:gd name="connsiteX24" fmla="*/ 132305 w 1351132"/>
                <a:gd name="connsiteY24" fmla="*/ 2860861 h 4223666"/>
                <a:gd name="connsiteX25" fmla="*/ 118268 w 1351132"/>
                <a:gd name="connsiteY25" fmla="*/ 3108837 h 4223666"/>
                <a:gd name="connsiteX26" fmla="*/ 115929 w 1351132"/>
                <a:gd name="connsiteY26" fmla="*/ 3118194 h 4223666"/>
                <a:gd name="connsiteX27" fmla="*/ 106571 w 1351132"/>
                <a:gd name="connsiteY27" fmla="*/ 3370850 h 4223666"/>
                <a:gd name="connsiteX28" fmla="*/ 108911 w 1351132"/>
                <a:gd name="connsiteY28" fmla="*/ 3604790 h 4223666"/>
                <a:gd name="connsiteX29" fmla="*/ 151020 w 1351132"/>
                <a:gd name="connsiteY29" fmla="*/ 3965057 h 4223666"/>
                <a:gd name="connsiteX30" fmla="*/ 183772 w 1351132"/>
                <a:gd name="connsiteY30" fmla="*/ 4154548 h 4223666"/>
                <a:gd name="connsiteX31" fmla="*/ 232899 w 1351132"/>
                <a:gd name="connsiteY31" fmla="*/ 4213033 h 4223666"/>
                <a:gd name="connsiteX32" fmla="*/ 256293 w 1351132"/>
                <a:gd name="connsiteY32" fmla="*/ 4222391 h 4223666"/>
                <a:gd name="connsiteX33" fmla="*/ 331154 w 1351132"/>
                <a:gd name="connsiteY33" fmla="*/ 4213033 h 4223666"/>
                <a:gd name="connsiteX34" fmla="*/ 530003 w 1351132"/>
                <a:gd name="connsiteY34" fmla="*/ 4201336 h 4223666"/>
                <a:gd name="connsiteX35" fmla="*/ 581470 w 1351132"/>
                <a:gd name="connsiteY35" fmla="*/ 4191979 h 4223666"/>
                <a:gd name="connsiteX36" fmla="*/ 597845 w 1351132"/>
                <a:gd name="connsiteY36" fmla="*/ 4156888 h 4223666"/>
                <a:gd name="connsiteX37" fmla="*/ 593167 w 1351132"/>
                <a:gd name="connsiteY37" fmla="*/ 3829372 h 4223666"/>
                <a:gd name="connsiteX38" fmla="*/ 567433 w 1351132"/>
                <a:gd name="connsiteY38" fmla="*/ 3506535 h 4223666"/>
                <a:gd name="connsiteX39" fmla="*/ 562754 w 1351132"/>
                <a:gd name="connsiteY39" fmla="*/ 3424656 h 4223666"/>
                <a:gd name="connsiteX40" fmla="*/ 579130 w 1351132"/>
                <a:gd name="connsiteY40" fmla="*/ 2764945 h 4223666"/>
                <a:gd name="connsiteX41" fmla="*/ 623579 w 1351132"/>
                <a:gd name="connsiteY41" fmla="*/ 2414035 h 4223666"/>
                <a:gd name="connsiteX42" fmla="*/ 706848 w 1351132"/>
                <a:gd name="connsiteY42" fmla="*/ 1867388 h 4223666"/>
                <a:gd name="connsiteX43" fmla="*/ 728852 w 1351132"/>
                <a:gd name="connsiteY43" fmla="*/ 1766197 h 4223666"/>
                <a:gd name="connsiteX44" fmla="*/ 745403 w 1351132"/>
                <a:gd name="connsiteY44" fmla="*/ 1923886 h 4223666"/>
                <a:gd name="connsiteX45" fmla="*/ 726512 w 1351132"/>
                <a:gd name="connsiteY45" fmla="*/ 2166059 h 4223666"/>
                <a:gd name="connsiteX46" fmla="*/ 742888 w 1351132"/>
                <a:gd name="connsiteY46" fmla="*/ 2292386 h 4223666"/>
                <a:gd name="connsiteX47" fmla="*/ 752246 w 1351132"/>
                <a:gd name="connsiteY47" fmla="*/ 2671369 h 4223666"/>
                <a:gd name="connsiteX48" fmla="*/ 705458 w 1351132"/>
                <a:gd name="connsiteY48" fmla="*/ 3071406 h 4223666"/>
                <a:gd name="connsiteX49" fmla="*/ 712476 w 1351132"/>
                <a:gd name="connsiteY49" fmla="*/ 3604790 h 4223666"/>
                <a:gd name="connsiteX50" fmla="*/ 714815 w 1351132"/>
                <a:gd name="connsiteY50" fmla="*/ 3726438 h 4223666"/>
                <a:gd name="connsiteX51" fmla="*/ 717155 w 1351132"/>
                <a:gd name="connsiteY51" fmla="*/ 4009506 h 4223666"/>
                <a:gd name="connsiteX52" fmla="*/ 724173 w 1351132"/>
                <a:gd name="connsiteY52" fmla="*/ 4142851 h 4223666"/>
                <a:gd name="connsiteX53" fmla="*/ 749906 w 1351132"/>
                <a:gd name="connsiteY53" fmla="*/ 4163906 h 4223666"/>
                <a:gd name="connsiteX54" fmla="*/ 1002561 w 1351132"/>
                <a:gd name="connsiteY54" fmla="*/ 4168585 h 4223666"/>
                <a:gd name="connsiteX55" fmla="*/ 1154622 w 1351132"/>
                <a:gd name="connsiteY55" fmla="*/ 4100742 h 4223666"/>
                <a:gd name="connsiteX56" fmla="*/ 1168659 w 1351132"/>
                <a:gd name="connsiteY56" fmla="*/ 4028221 h 4223666"/>
                <a:gd name="connsiteX57" fmla="*/ 1142925 w 1351132"/>
                <a:gd name="connsiteY57" fmla="*/ 3845748 h 4223666"/>
                <a:gd name="connsiteX58" fmla="*/ 1128889 w 1351132"/>
                <a:gd name="connsiteY58" fmla="*/ 3714741 h 4223666"/>
                <a:gd name="connsiteX59" fmla="*/ 1131228 w 1351132"/>
                <a:gd name="connsiteY59" fmla="*/ 3567359 h 4223666"/>
                <a:gd name="connsiteX60" fmla="*/ 1114853 w 1351132"/>
                <a:gd name="connsiteY60" fmla="*/ 3361492 h 4223666"/>
                <a:gd name="connsiteX61" fmla="*/ 1152283 w 1351132"/>
                <a:gd name="connsiteY61" fmla="*/ 2949758 h 4223666"/>
                <a:gd name="connsiteX62" fmla="*/ 1215447 w 1351132"/>
                <a:gd name="connsiteY62" fmla="*/ 2708800 h 4223666"/>
                <a:gd name="connsiteX63" fmla="*/ 1231823 w 1351132"/>
                <a:gd name="connsiteY63" fmla="*/ 2612884 h 4223666"/>
                <a:gd name="connsiteX64" fmla="*/ 1231823 w 1351132"/>
                <a:gd name="connsiteY64" fmla="*/ 2535684 h 4223666"/>
                <a:gd name="connsiteX65" fmla="*/ 1259895 w 1351132"/>
                <a:gd name="connsiteY65" fmla="*/ 2166059 h 4223666"/>
                <a:gd name="connsiteX66" fmla="*/ 1259895 w 1351132"/>
                <a:gd name="connsiteY66" fmla="*/ 2149683 h 4223666"/>
                <a:gd name="connsiteX67" fmla="*/ 1271592 w 1351132"/>
                <a:gd name="connsiteY67" fmla="*/ 1606942 h 4223666"/>
                <a:gd name="connsiteX68" fmla="*/ 1138247 w 1351132"/>
                <a:gd name="connsiteY68" fmla="*/ 855995 h 4223666"/>
                <a:gd name="connsiteX69" fmla="*/ 1159301 w 1351132"/>
                <a:gd name="connsiteY69" fmla="*/ 671183 h 4223666"/>
                <a:gd name="connsiteX70" fmla="*/ 1147604 w 1351132"/>
                <a:gd name="connsiteY70" fmla="*/ 432564 h 4223666"/>
                <a:gd name="connsiteX71" fmla="*/ 1259895 w 1351132"/>
                <a:gd name="connsiteY71" fmla="*/ 409170 h 4223666"/>
                <a:gd name="connsiteX72" fmla="*/ 1250538 w 1351132"/>
                <a:gd name="connsiteY72" fmla="*/ 392794 h 4223666"/>
                <a:gd name="connsiteX73" fmla="*/ 1229483 w 1351132"/>
                <a:gd name="connsiteY73" fmla="*/ 392794 h 4223666"/>
                <a:gd name="connsiteX74" fmla="*/ 1135907 w 1351132"/>
                <a:gd name="connsiteY74" fmla="*/ 324952 h 4223666"/>
                <a:gd name="connsiteX75" fmla="*/ 1126550 w 1351132"/>
                <a:gd name="connsiteY75" fmla="*/ 271145 h 4223666"/>
                <a:gd name="connsiteX76" fmla="*/ 1133568 w 1351132"/>
                <a:gd name="connsiteY76" fmla="*/ 193945 h 4223666"/>
                <a:gd name="connsiteX77" fmla="*/ 1271592 w 1351132"/>
                <a:gd name="connsiteY77" fmla="*/ 107388 h 4223666"/>
                <a:gd name="connsiteX78" fmla="*/ 1311362 w 1351132"/>
                <a:gd name="connsiteY78" fmla="*/ 34866 h 4223666"/>
                <a:gd name="connsiteX79" fmla="*/ 1339435 w 1351132"/>
                <a:gd name="connsiteY79" fmla="*/ 30187 h 4223666"/>
                <a:gd name="connsiteX80" fmla="*/ 1351132 w 1351132"/>
                <a:gd name="connsiteY80" fmla="*/ 20830 h 4223666"/>
                <a:gd name="connsiteX81" fmla="*/ 1262235 w 1351132"/>
                <a:gd name="connsiteY81" fmla="*/ 30187 h 422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351132" h="4223666">
                  <a:moveTo>
                    <a:pt x="1262235" y="30187"/>
                  </a:moveTo>
                  <a:cubicBezTo>
                    <a:pt x="1257556" y="39545"/>
                    <a:pt x="1248198" y="41884"/>
                    <a:pt x="1236501" y="44224"/>
                  </a:cubicBezTo>
                  <a:cubicBezTo>
                    <a:pt x="1133568" y="53581"/>
                    <a:pt x="637615" y="109727"/>
                    <a:pt x="630597" y="79315"/>
                  </a:cubicBezTo>
                  <a:cubicBezTo>
                    <a:pt x="623579" y="83994"/>
                    <a:pt x="609542" y="93351"/>
                    <a:pt x="595506" y="100369"/>
                  </a:cubicBezTo>
                  <a:cubicBezTo>
                    <a:pt x="427069" y="203303"/>
                    <a:pt x="263311" y="315594"/>
                    <a:pt x="66802" y="364721"/>
                  </a:cubicBezTo>
                  <a:cubicBezTo>
                    <a:pt x="45747" y="374079"/>
                    <a:pt x="55105" y="397473"/>
                    <a:pt x="48087" y="411509"/>
                  </a:cubicBezTo>
                  <a:cubicBezTo>
                    <a:pt x="41068" y="434903"/>
                    <a:pt x="36390" y="460637"/>
                    <a:pt x="48087" y="481691"/>
                  </a:cubicBezTo>
                  <a:cubicBezTo>
                    <a:pt x="69141" y="512103"/>
                    <a:pt x="52765" y="523800"/>
                    <a:pt x="31711" y="540176"/>
                  </a:cubicBezTo>
                  <a:cubicBezTo>
                    <a:pt x="-1041" y="565910"/>
                    <a:pt x="-10398" y="615037"/>
                    <a:pt x="12996" y="650128"/>
                  </a:cubicBezTo>
                  <a:cubicBezTo>
                    <a:pt x="24693" y="666504"/>
                    <a:pt x="38729" y="685219"/>
                    <a:pt x="52765" y="696916"/>
                  </a:cubicBezTo>
                  <a:cubicBezTo>
                    <a:pt x="76159" y="715631"/>
                    <a:pt x="78499" y="734346"/>
                    <a:pt x="80838" y="762419"/>
                  </a:cubicBezTo>
                  <a:cubicBezTo>
                    <a:pt x="83178" y="855995"/>
                    <a:pt x="41068" y="949571"/>
                    <a:pt x="73820" y="1043147"/>
                  </a:cubicBezTo>
                  <a:cubicBezTo>
                    <a:pt x="76159" y="1047826"/>
                    <a:pt x="73820" y="1052505"/>
                    <a:pt x="71481" y="1057183"/>
                  </a:cubicBezTo>
                  <a:cubicBezTo>
                    <a:pt x="48087" y="1143742"/>
                    <a:pt x="45747" y="1230299"/>
                    <a:pt x="71481" y="1316857"/>
                  </a:cubicBezTo>
                  <a:cubicBezTo>
                    <a:pt x="85517" y="1365984"/>
                    <a:pt x="76159" y="1415112"/>
                    <a:pt x="66802" y="1461900"/>
                  </a:cubicBezTo>
                  <a:cubicBezTo>
                    <a:pt x="50426" y="1534421"/>
                    <a:pt x="57444" y="1602264"/>
                    <a:pt x="90196" y="1670106"/>
                  </a:cubicBezTo>
                  <a:cubicBezTo>
                    <a:pt x="111250" y="1712215"/>
                    <a:pt x="120608" y="1756664"/>
                    <a:pt x="113590" y="1808131"/>
                  </a:cubicBezTo>
                  <a:cubicBezTo>
                    <a:pt x="106571" y="1866616"/>
                    <a:pt x="127626" y="1922761"/>
                    <a:pt x="144002" y="1978907"/>
                  </a:cubicBezTo>
                  <a:cubicBezTo>
                    <a:pt x="172075" y="2070143"/>
                    <a:pt x="160378" y="2170738"/>
                    <a:pt x="167396" y="2266653"/>
                  </a:cubicBezTo>
                  <a:cubicBezTo>
                    <a:pt x="167396" y="2273671"/>
                    <a:pt x="160378" y="2280689"/>
                    <a:pt x="155699" y="2290047"/>
                  </a:cubicBezTo>
                  <a:cubicBezTo>
                    <a:pt x="134644" y="2346193"/>
                    <a:pt x="118268" y="2399999"/>
                    <a:pt x="165056" y="2451466"/>
                  </a:cubicBezTo>
                  <a:cubicBezTo>
                    <a:pt x="176753" y="2463163"/>
                    <a:pt x="181432" y="2481878"/>
                    <a:pt x="172075" y="2502932"/>
                  </a:cubicBezTo>
                  <a:cubicBezTo>
                    <a:pt x="153359" y="2549720"/>
                    <a:pt x="160378" y="2603527"/>
                    <a:pt x="129965" y="2647975"/>
                  </a:cubicBezTo>
                  <a:cubicBezTo>
                    <a:pt x="127626" y="2650315"/>
                    <a:pt x="127626" y="2657333"/>
                    <a:pt x="129965" y="2662012"/>
                  </a:cubicBezTo>
                  <a:cubicBezTo>
                    <a:pt x="141662" y="2727515"/>
                    <a:pt x="134644" y="2795357"/>
                    <a:pt x="132305" y="2860861"/>
                  </a:cubicBezTo>
                  <a:cubicBezTo>
                    <a:pt x="127626" y="2942740"/>
                    <a:pt x="83178" y="3024618"/>
                    <a:pt x="118268" y="3108837"/>
                  </a:cubicBezTo>
                  <a:cubicBezTo>
                    <a:pt x="118268" y="3111176"/>
                    <a:pt x="118268" y="3115855"/>
                    <a:pt x="115929" y="3118194"/>
                  </a:cubicBezTo>
                  <a:cubicBezTo>
                    <a:pt x="101893" y="3202413"/>
                    <a:pt x="99553" y="3286631"/>
                    <a:pt x="106571" y="3370850"/>
                  </a:cubicBezTo>
                  <a:cubicBezTo>
                    <a:pt x="111250" y="3448050"/>
                    <a:pt x="108911" y="3527589"/>
                    <a:pt x="108911" y="3604790"/>
                  </a:cubicBezTo>
                  <a:cubicBezTo>
                    <a:pt x="108911" y="3726438"/>
                    <a:pt x="134644" y="3845748"/>
                    <a:pt x="151020" y="3965057"/>
                  </a:cubicBezTo>
                  <a:cubicBezTo>
                    <a:pt x="160378" y="4028221"/>
                    <a:pt x="193129" y="4086706"/>
                    <a:pt x="183772" y="4154548"/>
                  </a:cubicBezTo>
                  <a:cubicBezTo>
                    <a:pt x="176753" y="4194318"/>
                    <a:pt x="195469" y="4210694"/>
                    <a:pt x="232899" y="4213033"/>
                  </a:cubicBezTo>
                  <a:cubicBezTo>
                    <a:pt x="239917" y="4217712"/>
                    <a:pt x="249275" y="4220052"/>
                    <a:pt x="256293" y="4222391"/>
                  </a:cubicBezTo>
                  <a:cubicBezTo>
                    <a:pt x="282026" y="4227070"/>
                    <a:pt x="305420" y="4217712"/>
                    <a:pt x="331154" y="4213033"/>
                  </a:cubicBezTo>
                  <a:cubicBezTo>
                    <a:pt x="396657" y="4196658"/>
                    <a:pt x="462160" y="4189639"/>
                    <a:pt x="530003" y="4201336"/>
                  </a:cubicBezTo>
                  <a:cubicBezTo>
                    <a:pt x="546379" y="4198997"/>
                    <a:pt x="565094" y="4198997"/>
                    <a:pt x="581470" y="4191979"/>
                  </a:cubicBezTo>
                  <a:cubicBezTo>
                    <a:pt x="595506" y="4184961"/>
                    <a:pt x="595506" y="4168585"/>
                    <a:pt x="597845" y="4156888"/>
                  </a:cubicBezTo>
                  <a:cubicBezTo>
                    <a:pt x="614221" y="4046936"/>
                    <a:pt x="616561" y="3934645"/>
                    <a:pt x="593167" y="3829372"/>
                  </a:cubicBezTo>
                  <a:cubicBezTo>
                    <a:pt x="569773" y="3721760"/>
                    <a:pt x="576791" y="3614147"/>
                    <a:pt x="567433" y="3506535"/>
                  </a:cubicBezTo>
                  <a:cubicBezTo>
                    <a:pt x="565094" y="3478462"/>
                    <a:pt x="565094" y="3452729"/>
                    <a:pt x="562754" y="3424656"/>
                  </a:cubicBezTo>
                  <a:cubicBezTo>
                    <a:pt x="544039" y="3204752"/>
                    <a:pt x="532342" y="2982509"/>
                    <a:pt x="579130" y="2764945"/>
                  </a:cubicBezTo>
                  <a:cubicBezTo>
                    <a:pt x="604864" y="2650315"/>
                    <a:pt x="616561" y="2531005"/>
                    <a:pt x="623579" y="2414035"/>
                  </a:cubicBezTo>
                  <a:cubicBezTo>
                    <a:pt x="630597" y="2264314"/>
                    <a:pt x="697490" y="2017110"/>
                    <a:pt x="706848" y="1867388"/>
                  </a:cubicBezTo>
                  <a:cubicBezTo>
                    <a:pt x="724393" y="1752368"/>
                    <a:pt x="720664" y="1770876"/>
                    <a:pt x="728852" y="1766197"/>
                  </a:cubicBezTo>
                  <a:cubicBezTo>
                    <a:pt x="717155" y="1845737"/>
                    <a:pt x="750082" y="1846686"/>
                    <a:pt x="745403" y="1923886"/>
                  </a:cubicBezTo>
                  <a:cubicBezTo>
                    <a:pt x="768797" y="1994068"/>
                    <a:pt x="724173" y="2091198"/>
                    <a:pt x="726512" y="2166059"/>
                  </a:cubicBezTo>
                  <a:cubicBezTo>
                    <a:pt x="726512" y="2208168"/>
                    <a:pt x="733530" y="2250277"/>
                    <a:pt x="742888" y="2292386"/>
                  </a:cubicBezTo>
                  <a:cubicBezTo>
                    <a:pt x="768621" y="2416375"/>
                    <a:pt x="766282" y="2547381"/>
                    <a:pt x="752246" y="2671369"/>
                  </a:cubicBezTo>
                  <a:cubicBezTo>
                    <a:pt x="738209" y="2804715"/>
                    <a:pt x="712476" y="2938061"/>
                    <a:pt x="705458" y="3071406"/>
                  </a:cubicBezTo>
                  <a:cubicBezTo>
                    <a:pt x="696100" y="3249201"/>
                    <a:pt x="689082" y="3426995"/>
                    <a:pt x="712476" y="3604790"/>
                  </a:cubicBezTo>
                  <a:cubicBezTo>
                    <a:pt x="717155" y="3644559"/>
                    <a:pt x="726512" y="3689008"/>
                    <a:pt x="714815" y="3726438"/>
                  </a:cubicBezTo>
                  <a:cubicBezTo>
                    <a:pt x="686742" y="3822354"/>
                    <a:pt x="705458" y="3915930"/>
                    <a:pt x="717155" y="4009506"/>
                  </a:cubicBezTo>
                  <a:cubicBezTo>
                    <a:pt x="721833" y="4053954"/>
                    <a:pt x="705458" y="4098403"/>
                    <a:pt x="724173" y="4142851"/>
                  </a:cubicBezTo>
                  <a:cubicBezTo>
                    <a:pt x="731191" y="4152209"/>
                    <a:pt x="738209" y="4161567"/>
                    <a:pt x="749906" y="4163906"/>
                  </a:cubicBezTo>
                  <a:cubicBezTo>
                    <a:pt x="834125" y="4170924"/>
                    <a:pt x="918343" y="4168585"/>
                    <a:pt x="1002561" y="4168585"/>
                  </a:cubicBezTo>
                  <a:cubicBezTo>
                    <a:pt x="1061046" y="4168585"/>
                    <a:pt x="1117192" y="4149870"/>
                    <a:pt x="1154622" y="4100742"/>
                  </a:cubicBezTo>
                  <a:cubicBezTo>
                    <a:pt x="1170998" y="4079688"/>
                    <a:pt x="1159301" y="4051615"/>
                    <a:pt x="1168659" y="4028221"/>
                  </a:cubicBezTo>
                  <a:cubicBezTo>
                    <a:pt x="1161641" y="3967396"/>
                    <a:pt x="1156962" y="3904233"/>
                    <a:pt x="1142925" y="3845748"/>
                  </a:cubicBezTo>
                  <a:cubicBezTo>
                    <a:pt x="1133568" y="3801299"/>
                    <a:pt x="1126550" y="3761529"/>
                    <a:pt x="1128889" y="3714741"/>
                  </a:cubicBezTo>
                  <a:cubicBezTo>
                    <a:pt x="1131228" y="3665614"/>
                    <a:pt x="1149944" y="3614147"/>
                    <a:pt x="1131228" y="3567359"/>
                  </a:cubicBezTo>
                  <a:cubicBezTo>
                    <a:pt x="1103156" y="3499517"/>
                    <a:pt x="1103156" y="3429335"/>
                    <a:pt x="1114853" y="3361492"/>
                  </a:cubicBezTo>
                  <a:cubicBezTo>
                    <a:pt x="1140586" y="3225807"/>
                    <a:pt x="1128889" y="3085443"/>
                    <a:pt x="1152283" y="2949758"/>
                  </a:cubicBezTo>
                  <a:cubicBezTo>
                    <a:pt x="1166319" y="2865539"/>
                    <a:pt x="1163980" y="2781321"/>
                    <a:pt x="1215447" y="2708800"/>
                  </a:cubicBezTo>
                  <a:cubicBezTo>
                    <a:pt x="1234162" y="2683066"/>
                    <a:pt x="1234162" y="2645636"/>
                    <a:pt x="1231823" y="2612884"/>
                  </a:cubicBezTo>
                  <a:cubicBezTo>
                    <a:pt x="1229483" y="2587151"/>
                    <a:pt x="1229483" y="2561417"/>
                    <a:pt x="1231823" y="2535684"/>
                  </a:cubicBezTo>
                  <a:cubicBezTo>
                    <a:pt x="1243520" y="2411696"/>
                    <a:pt x="1269253" y="2290047"/>
                    <a:pt x="1259895" y="2166059"/>
                  </a:cubicBezTo>
                  <a:lnTo>
                    <a:pt x="1259895" y="2149683"/>
                  </a:lnTo>
                  <a:cubicBezTo>
                    <a:pt x="1255217" y="1969549"/>
                    <a:pt x="1276271" y="1789416"/>
                    <a:pt x="1271592" y="1606942"/>
                  </a:cubicBezTo>
                  <a:cubicBezTo>
                    <a:pt x="1264574" y="1349608"/>
                    <a:pt x="1215447" y="1099293"/>
                    <a:pt x="1138247" y="855995"/>
                  </a:cubicBezTo>
                  <a:cubicBezTo>
                    <a:pt x="1124210" y="848977"/>
                    <a:pt x="1147604" y="727328"/>
                    <a:pt x="1159301" y="671183"/>
                  </a:cubicBezTo>
                  <a:cubicBezTo>
                    <a:pt x="1173338" y="596322"/>
                    <a:pt x="1173338" y="512103"/>
                    <a:pt x="1147604" y="432564"/>
                  </a:cubicBezTo>
                  <a:cubicBezTo>
                    <a:pt x="1187374" y="427885"/>
                    <a:pt x="1229483" y="444261"/>
                    <a:pt x="1259895" y="409170"/>
                  </a:cubicBezTo>
                  <a:cubicBezTo>
                    <a:pt x="1262235" y="399812"/>
                    <a:pt x="1257556" y="395134"/>
                    <a:pt x="1250538" y="392794"/>
                  </a:cubicBezTo>
                  <a:cubicBezTo>
                    <a:pt x="1243520" y="390455"/>
                    <a:pt x="1236501" y="390455"/>
                    <a:pt x="1229483" y="392794"/>
                  </a:cubicBezTo>
                  <a:cubicBezTo>
                    <a:pt x="1161641" y="399812"/>
                    <a:pt x="1152283" y="392794"/>
                    <a:pt x="1135907" y="324952"/>
                  </a:cubicBezTo>
                  <a:cubicBezTo>
                    <a:pt x="1131228" y="306236"/>
                    <a:pt x="1128889" y="289861"/>
                    <a:pt x="1126550" y="271145"/>
                  </a:cubicBezTo>
                  <a:cubicBezTo>
                    <a:pt x="1124210" y="245412"/>
                    <a:pt x="1114853" y="217339"/>
                    <a:pt x="1133568" y="193945"/>
                  </a:cubicBezTo>
                  <a:cubicBezTo>
                    <a:pt x="1170998" y="149497"/>
                    <a:pt x="1213107" y="116745"/>
                    <a:pt x="1271592" y="107388"/>
                  </a:cubicBezTo>
                  <a:cubicBezTo>
                    <a:pt x="1337096" y="98030"/>
                    <a:pt x="1341774" y="93351"/>
                    <a:pt x="1311362" y="34866"/>
                  </a:cubicBezTo>
                  <a:cubicBezTo>
                    <a:pt x="1320720" y="27848"/>
                    <a:pt x="1330077" y="32527"/>
                    <a:pt x="1339435" y="30187"/>
                  </a:cubicBezTo>
                  <a:cubicBezTo>
                    <a:pt x="1344114" y="27848"/>
                    <a:pt x="1348793" y="25509"/>
                    <a:pt x="1351132" y="20830"/>
                  </a:cubicBezTo>
                  <a:cubicBezTo>
                    <a:pt x="1320720" y="-225"/>
                    <a:pt x="1287968" y="-16601"/>
                    <a:pt x="1262235" y="30187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92967EF-C10A-46BE-84EA-6FFB2C8E9CFD}"/>
                </a:ext>
              </a:extLst>
            </p:cNvPr>
            <p:cNvSpPr/>
            <p:nvPr/>
          </p:nvSpPr>
          <p:spPr>
            <a:xfrm>
              <a:off x="9579449" y="6174010"/>
              <a:ext cx="1029336" cy="538062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486C6A7-E549-4FC8-9642-0F2AADF6041F}"/>
                </a:ext>
              </a:extLst>
            </p:cNvPr>
            <p:cNvSpPr/>
            <p:nvPr/>
          </p:nvSpPr>
          <p:spPr>
            <a:xfrm>
              <a:off x="9189890" y="77155"/>
              <a:ext cx="772002" cy="65503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605945C-34EB-4D4F-9F87-EDECD27A00B4}"/>
                </a:ext>
              </a:extLst>
            </p:cNvPr>
            <p:cNvSpPr/>
            <p:nvPr/>
          </p:nvSpPr>
          <p:spPr>
            <a:xfrm>
              <a:off x="9178941" y="503306"/>
              <a:ext cx="233940" cy="51466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BE07A8B-4283-4835-8A6E-A70B5AD0405C}"/>
                </a:ext>
              </a:extLst>
            </p:cNvPr>
            <p:cNvSpPr/>
            <p:nvPr/>
          </p:nvSpPr>
          <p:spPr>
            <a:xfrm>
              <a:off x="8540922" y="2405238"/>
              <a:ext cx="467880" cy="210546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F51160F-2A88-4B0E-A5E0-7A62EE15B13E}"/>
                </a:ext>
              </a:extLst>
            </p:cNvPr>
            <p:cNvSpPr/>
            <p:nvPr/>
          </p:nvSpPr>
          <p:spPr>
            <a:xfrm>
              <a:off x="9047229" y="6295659"/>
              <a:ext cx="491274" cy="584850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C31E630-4F21-4569-AA31-8676DB3FB55D}"/>
                </a:ext>
              </a:extLst>
            </p:cNvPr>
            <p:cNvSpPr/>
            <p:nvPr/>
          </p:nvSpPr>
          <p:spPr>
            <a:xfrm>
              <a:off x="8559637" y="1946560"/>
              <a:ext cx="1660973" cy="65503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7AFD0F0-85E5-4608-96E3-ACBDCDEB1CC5}"/>
                </a:ext>
              </a:extLst>
            </p:cNvPr>
            <p:cNvSpPr/>
            <p:nvPr/>
          </p:nvSpPr>
          <p:spPr>
            <a:xfrm>
              <a:off x="9989523" y="2036256"/>
              <a:ext cx="772002" cy="561456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E1B2FBE-0AFA-42EF-BDB7-BB88D6C68A0F}"/>
                </a:ext>
              </a:extLst>
            </p:cNvPr>
            <p:cNvSpPr/>
            <p:nvPr/>
          </p:nvSpPr>
          <p:spPr>
            <a:xfrm>
              <a:off x="10218271" y="2115152"/>
              <a:ext cx="163758" cy="140364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50680CE-87E8-4103-93B6-CF75A8201E5C}"/>
                </a:ext>
              </a:extLst>
            </p:cNvPr>
            <p:cNvSpPr/>
            <p:nvPr/>
          </p:nvSpPr>
          <p:spPr>
            <a:xfrm>
              <a:off x="10339920" y="2109185"/>
              <a:ext cx="163758" cy="140364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8FB1893-511A-4CC6-B71B-EDD636AA6DDF}"/>
                </a:ext>
              </a:extLst>
            </p:cNvPr>
            <p:cNvSpPr/>
            <p:nvPr/>
          </p:nvSpPr>
          <p:spPr>
            <a:xfrm>
              <a:off x="10473266" y="2083394"/>
              <a:ext cx="140364" cy="116970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861DC0B-F6D1-4A17-AE30-9DEEEBBA4B8B}"/>
                </a:ext>
              </a:extLst>
            </p:cNvPr>
            <p:cNvGrpSpPr/>
            <p:nvPr/>
          </p:nvGrpSpPr>
          <p:grpSpPr>
            <a:xfrm>
              <a:off x="8963351" y="2835327"/>
              <a:ext cx="1121835" cy="315595"/>
              <a:chOff x="8963351" y="2835327"/>
              <a:chExt cx="1121835" cy="315595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406C8FB-9DEA-477B-9CF0-DD562D4E7DFF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DBBD6E9-79BB-4845-86FF-3B9D0829F051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818DE43-FC00-4984-AE86-3DF6768FC293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7BF8983-87BD-4BB4-AD7C-3F004B8BA737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07ACDAD-F124-47B3-9B8B-21F9EEC04D71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974E0C3-CE9C-42EB-9F81-170B5D827B49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13C1285-164A-4BE6-A7A4-A6EDF3261F38}"/>
                </a:ext>
              </a:extLst>
            </p:cNvPr>
            <p:cNvSpPr/>
            <p:nvPr/>
          </p:nvSpPr>
          <p:spPr>
            <a:xfrm>
              <a:off x="9763854" y="2540923"/>
              <a:ext cx="116970" cy="116970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C1C2E57-7410-4081-BF43-D69CA90C72F7}"/>
                </a:ext>
              </a:extLst>
            </p:cNvPr>
            <p:cNvSpPr/>
            <p:nvPr/>
          </p:nvSpPr>
          <p:spPr>
            <a:xfrm>
              <a:off x="9783143" y="2858633"/>
              <a:ext cx="116970" cy="116970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DC181A1-23A8-41BA-BC82-549D7E7487B9}"/>
                </a:ext>
              </a:extLst>
            </p:cNvPr>
            <p:cNvSpPr/>
            <p:nvPr/>
          </p:nvSpPr>
          <p:spPr>
            <a:xfrm>
              <a:off x="9700816" y="2238692"/>
              <a:ext cx="116970" cy="116970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CF48D5F-723B-4936-A333-7E8A5D230621}"/>
                </a:ext>
              </a:extLst>
            </p:cNvPr>
            <p:cNvSpPr/>
            <p:nvPr/>
          </p:nvSpPr>
          <p:spPr>
            <a:xfrm>
              <a:off x="9371409" y="468215"/>
              <a:ext cx="561456" cy="725214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E8614FF-0EC3-42B0-879C-B53AD511312F}"/>
                </a:ext>
              </a:extLst>
            </p:cNvPr>
            <p:cNvSpPr/>
            <p:nvPr/>
          </p:nvSpPr>
          <p:spPr>
            <a:xfrm>
              <a:off x="9783143" y="2049064"/>
              <a:ext cx="210546" cy="116970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E9D6CB-F1D7-4804-95F5-2E0F367DAAA5}"/>
                </a:ext>
              </a:extLst>
            </p:cNvPr>
            <p:cNvSpPr/>
            <p:nvPr/>
          </p:nvSpPr>
          <p:spPr>
            <a:xfrm>
              <a:off x="9682264" y="2227159"/>
              <a:ext cx="163758" cy="772002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18D2A3D-BFAF-4132-A072-873AD850F83F}"/>
                </a:ext>
              </a:extLst>
            </p:cNvPr>
            <p:cNvSpPr/>
            <p:nvPr/>
          </p:nvSpPr>
          <p:spPr>
            <a:xfrm>
              <a:off x="9605064" y="1537036"/>
              <a:ext cx="70182" cy="538062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763E0AE-82A6-450B-B9CF-EF4C74A96FF2}"/>
                </a:ext>
              </a:extLst>
            </p:cNvPr>
            <p:cNvSpPr/>
            <p:nvPr/>
          </p:nvSpPr>
          <p:spPr>
            <a:xfrm>
              <a:off x="9617046" y="1644933"/>
              <a:ext cx="116970" cy="116970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97C63E4-7225-489C-B084-B2A5DFB1CDC1}"/>
                </a:ext>
              </a:extLst>
            </p:cNvPr>
            <p:cNvSpPr/>
            <p:nvPr/>
          </p:nvSpPr>
          <p:spPr>
            <a:xfrm>
              <a:off x="9881398" y="1998043"/>
              <a:ext cx="187152" cy="93576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24F954A-B248-442E-9302-D9E66E04C926}"/>
                </a:ext>
              </a:extLst>
            </p:cNvPr>
            <p:cNvSpPr/>
            <p:nvPr/>
          </p:nvSpPr>
          <p:spPr>
            <a:xfrm>
              <a:off x="9241610" y="610281"/>
              <a:ext cx="116970" cy="140364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4275F71-F0D9-4B4D-AF1C-7485A8609EB3}"/>
                </a:ext>
              </a:extLst>
            </p:cNvPr>
            <p:cNvSpPr/>
            <p:nvPr/>
          </p:nvSpPr>
          <p:spPr>
            <a:xfrm>
              <a:off x="9502415" y="1027186"/>
              <a:ext cx="1684367" cy="1263276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2509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9EA2D-9AAA-4D3C-8058-6DDEFA9162C9}"/>
              </a:ext>
            </a:extLst>
          </p:cNvPr>
          <p:cNvGrpSpPr/>
          <p:nvPr/>
        </p:nvGrpSpPr>
        <p:grpSpPr>
          <a:xfrm>
            <a:off x="8591850" y="3249752"/>
            <a:ext cx="1369129" cy="2616029"/>
            <a:chOff x="3688167" y="3417317"/>
            <a:chExt cx="1152686" cy="2202466"/>
          </a:xfrm>
        </p:grpSpPr>
        <p:sp>
          <p:nvSpPr>
            <p:cNvPr id="4" name="Rounded Rectangle 17">
              <a:extLst>
                <a:ext uri="{FF2B5EF4-FFF2-40B4-BE49-F238E27FC236}">
                  <a16:creationId xmlns:a16="http://schemas.microsoft.com/office/drawing/2014/main" id="{FCBDD4FE-CCDF-4C93-B109-7131BC5AB366}"/>
                </a:ext>
              </a:extLst>
            </p:cNvPr>
            <p:cNvSpPr/>
            <p:nvPr/>
          </p:nvSpPr>
          <p:spPr>
            <a:xfrm>
              <a:off x="3688167" y="3417317"/>
              <a:ext cx="1152686" cy="2202466"/>
            </a:xfrm>
            <a:prstGeom prst="roundRect">
              <a:avLst>
                <a:gd name="adj" fmla="val 12305"/>
              </a:avLst>
            </a:prstGeom>
            <a:solidFill>
              <a:srgbClr val="26262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171FC5-3880-44E4-B4AD-A0EF6A9A108A}"/>
                </a:ext>
              </a:extLst>
            </p:cNvPr>
            <p:cNvSpPr/>
            <p:nvPr/>
          </p:nvSpPr>
          <p:spPr>
            <a:xfrm>
              <a:off x="3749651" y="3637564"/>
              <a:ext cx="1035739" cy="17069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" name="Rounded Rectangle 20">
              <a:extLst>
                <a:ext uri="{FF2B5EF4-FFF2-40B4-BE49-F238E27FC236}">
                  <a16:creationId xmlns:a16="http://schemas.microsoft.com/office/drawing/2014/main" id="{57D18561-E911-479B-8E81-8D7079039767}"/>
                </a:ext>
              </a:extLst>
            </p:cNvPr>
            <p:cNvSpPr/>
            <p:nvPr/>
          </p:nvSpPr>
          <p:spPr>
            <a:xfrm>
              <a:off x="4106841" y="3505590"/>
              <a:ext cx="315337" cy="55062"/>
            </a:xfrm>
            <a:prstGeom prst="roundRect">
              <a:avLst>
                <a:gd name="adj" fmla="val 50000"/>
              </a:avLst>
            </a:prstGeom>
            <a:solidFill>
              <a:srgbClr val="ECECE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343C66A-0E1B-4E11-A501-D8EE7BCF2C36}"/>
                </a:ext>
              </a:extLst>
            </p:cNvPr>
            <p:cNvSpPr/>
            <p:nvPr/>
          </p:nvSpPr>
          <p:spPr>
            <a:xfrm>
              <a:off x="4165418" y="5378702"/>
              <a:ext cx="190033" cy="192694"/>
            </a:xfrm>
            <a:prstGeom prst="ellipse">
              <a:avLst/>
            </a:prstGeom>
            <a:solidFill>
              <a:srgbClr val="ECECE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D0FEF0-93E6-4B9C-977C-2519652828E4}"/>
                </a:ext>
              </a:extLst>
            </p:cNvPr>
            <p:cNvSpPr/>
            <p:nvPr/>
          </p:nvSpPr>
          <p:spPr>
            <a:xfrm>
              <a:off x="4219713" y="5433757"/>
              <a:ext cx="81443" cy="82583"/>
            </a:xfrm>
            <a:prstGeom prst="rect">
              <a:avLst/>
            </a:prstGeom>
            <a:noFill/>
            <a:ln w="12700">
              <a:solidFill>
                <a:srgbClr val="262626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58">
              <a:extLst>
                <a:ext uri="{FF2B5EF4-FFF2-40B4-BE49-F238E27FC236}">
                  <a16:creationId xmlns:a16="http://schemas.microsoft.com/office/drawing/2014/main" id="{1CE66533-2465-4A07-96F5-02B5B936462F}"/>
                </a:ext>
              </a:extLst>
            </p:cNvPr>
            <p:cNvSpPr/>
            <p:nvPr/>
          </p:nvSpPr>
          <p:spPr>
            <a:xfrm>
              <a:off x="3751673" y="3640769"/>
              <a:ext cx="1017329" cy="408218"/>
            </a:xfrm>
            <a:custGeom>
              <a:avLst/>
              <a:gdLst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069" h="533856">
                  <a:moveTo>
                    <a:pt x="0" y="0"/>
                  </a:moveTo>
                  <a:lnTo>
                    <a:pt x="1349069" y="0"/>
                  </a:lnTo>
                  <a:cubicBezTo>
                    <a:pt x="899379" y="16027"/>
                    <a:pt x="182990" y="213029"/>
                    <a:pt x="0" y="533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6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1CB955-0DA2-438F-90B4-D53AF822C068}"/>
              </a:ext>
            </a:extLst>
          </p:cNvPr>
          <p:cNvGrpSpPr/>
          <p:nvPr/>
        </p:nvGrpSpPr>
        <p:grpSpPr>
          <a:xfrm>
            <a:off x="9011326" y="4504766"/>
            <a:ext cx="786996" cy="786996"/>
            <a:chOff x="3924417" y="4453570"/>
            <a:chExt cx="754422" cy="75442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5E07EA-72D1-44F6-AF2F-7F22901A0ED2}"/>
                </a:ext>
              </a:extLst>
            </p:cNvPr>
            <p:cNvSpPr/>
            <p:nvPr/>
          </p:nvSpPr>
          <p:spPr>
            <a:xfrm>
              <a:off x="4063248" y="4592401"/>
              <a:ext cx="476761" cy="476761"/>
            </a:xfrm>
            <a:prstGeom prst="ellipse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316D32-6777-47F2-A34A-F7D7F4B84E2D}"/>
                </a:ext>
              </a:extLst>
            </p:cNvPr>
            <p:cNvSpPr/>
            <p:nvPr/>
          </p:nvSpPr>
          <p:spPr>
            <a:xfrm>
              <a:off x="3924417" y="4453570"/>
              <a:ext cx="754422" cy="754422"/>
            </a:xfrm>
            <a:prstGeom prst="ellipse">
              <a:avLst/>
            </a:prstGeom>
            <a:noFill/>
            <a:ln w="1301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6" name="Oval 68">
            <a:extLst>
              <a:ext uri="{FF2B5EF4-FFF2-40B4-BE49-F238E27FC236}">
                <a16:creationId xmlns:a16="http://schemas.microsoft.com/office/drawing/2014/main" id="{CBB9751E-07F9-4A47-9F50-C2DA779E536A}"/>
              </a:ext>
            </a:extLst>
          </p:cNvPr>
          <p:cNvSpPr/>
          <p:nvPr/>
        </p:nvSpPr>
        <p:spPr>
          <a:xfrm rot="205243">
            <a:off x="10380033" y="2436579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7" name="Oval 68">
            <a:extLst>
              <a:ext uri="{FF2B5EF4-FFF2-40B4-BE49-F238E27FC236}">
                <a16:creationId xmlns:a16="http://schemas.microsoft.com/office/drawing/2014/main" id="{121B4D62-9503-4647-8221-C67C191455EF}"/>
              </a:ext>
            </a:extLst>
          </p:cNvPr>
          <p:cNvSpPr/>
          <p:nvPr/>
        </p:nvSpPr>
        <p:spPr>
          <a:xfrm rot="285145" flipV="1">
            <a:off x="10302873" y="3933159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8" name="Oval 68">
            <a:extLst>
              <a:ext uri="{FF2B5EF4-FFF2-40B4-BE49-F238E27FC236}">
                <a16:creationId xmlns:a16="http://schemas.microsoft.com/office/drawing/2014/main" id="{91C03AFC-AE6B-4630-B931-7D59557192B8}"/>
              </a:ext>
            </a:extLst>
          </p:cNvPr>
          <p:cNvSpPr/>
          <p:nvPr/>
        </p:nvSpPr>
        <p:spPr>
          <a:xfrm rot="3052891" flipH="1">
            <a:off x="8778178" y="1839231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9" name="Oval 68">
            <a:extLst>
              <a:ext uri="{FF2B5EF4-FFF2-40B4-BE49-F238E27FC236}">
                <a16:creationId xmlns:a16="http://schemas.microsoft.com/office/drawing/2014/main" id="{B3D3B023-8602-4209-917E-D91F6262602D}"/>
              </a:ext>
            </a:extLst>
          </p:cNvPr>
          <p:cNvSpPr/>
          <p:nvPr/>
        </p:nvSpPr>
        <p:spPr>
          <a:xfrm rot="21302571" flipH="1">
            <a:off x="7176325" y="2422775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20" name="Oval 68">
            <a:extLst>
              <a:ext uri="{FF2B5EF4-FFF2-40B4-BE49-F238E27FC236}">
                <a16:creationId xmlns:a16="http://schemas.microsoft.com/office/drawing/2014/main" id="{A037FC49-02B5-457A-A6BF-B4D2DD673EB1}"/>
              </a:ext>
            </a:extLst>
          </p:cNvPr>
          <p:cNvSpPr/>
          <p:nvPr/>
        </p:nvSpPr>
        <p:spPr>
          <a:xfrm rot="726905" flipH="1" flipV="1">
            <a:off x="7050383" y="3872178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252377-C31A-4C87-BD23-4349BA9F0DB3}"/>
              </a:ext>
            </a:extLst>
          </p:cNvPr>
          <p:cNvSpPr txBox="1"/>
          <p:nvPr/>
        </p:nvSpPr>
        <p:spPr>
          <a:xfrm>
            <a:off x="922675" y="2231097"/>
            <a:ext cx="53560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err="1">
                <a:cs typeface="Arial" pitchFamily="34" charset="0"/>
              </a:rPr>
              <a:t>Aplikasi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ini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dibuat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untuk</a:t>
            </a:r>
            <a:r>
              <a:rPr lang="en-US" altLang="ko-KR" dirty="0">
                <a:cs typeface="Arial" pitchFamily="34" charset="0"/>
              </a:rPr>
              <a:t> para programmer yang </a:t>
            </a:r>
            <a:r>
              <a:rPr lang="en-US" altLang="ko-KR" dirty="0" err="1">
                <a:cs typeface="Arial" pitchFamily="34" charset="0"/>
              </a:rPr>
              <a:t>resah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tidak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ada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tempat</a:t>
            </a:r>
            <a:r>
              <a:rPr lang="en-US" altLang="ko-KR" dirty="0">
                <a:cs typeface="Arial" pitchFamily="34" charset="0"/>
              </a:rPr>
              <a:t> sharing </a:t>
            </a:r>
            <a:r>
              <a:rPr lang="en-US" altLang="ko-KR" dirty="0" err="1">
                <a:cs typeface="Arial" pitchFamily="34" charset="0"/>
              </a:rPr>
              <a:t>untuk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karya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foto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mereka</a:t>
            </a:r>
            <a:r>
              <a:rPr lang="en-US" altLang="ko-KR" dirty="0">
                <a:cs typeface="Arial" pitchFamily="34" charset="0"/>
              </a:rPr>
              <a:t> yang </a:t>
            </a:r>
            <a:r>
              <a:rPr lang="en-US" altLang="ko-KR" dirty="0" err="1">
                <a:cs typeface="Arial" pitchFamily="34" charset="0"/>
              </a:rPr>
              <a:t>menarik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selain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itu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aplikasi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ini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dibuat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untuk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mempromosikan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kepada</a:t>
            </a:r>
            <a:r>
              <a:rPr lang="en-US" altLang="ko-KR" dirty="0">
                <a:cs typeface="Arial" pitchFamily="34" charset="0"/>
              </a:rPr>
              <a:t> dunia </a:t>
            </a:r>
            <a:r>
              <a:rPr lang="en-US" altLang="ko-KR" dirty="0" err="1">
                <a:cs typeface="Arial" pitchFamily="34" charset="0"/>
              </a:rPr>
              <a:t>tentang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menariknya</a:t>
            </a:r>
            <a:r>
              <a:rPr lang="en-US" altLang="ko-KR" dirty="0">
                <a:cs typeface="Arial" pitchFamily="34" charset="0"/>
              </a:rPr>
              <a:t> dunia IT dan Coding </a:t>
            </a:r>
          </a:p>
        </p:txBody>
      </p:sp>
      <p:grpSp>
        <p:nvGrpSpPr>
          <p:cNvPr id="23" name="Graphic 21">
            <a:extLst>
              <a:ext uri="{FF2B5EF4-FFF2-40B4-BE49-F238E27FC236}">
                <a16:creationId xmlns:a16="http://schemas.microsoft.com/office/drawing/2014/main" id="{24779743-5207-443B-B45A-3A7E4A3BE470}"/>
              </a:ext>
            </a:extLst>
          </p:cNvPr>
          <p:cNvGrpSpPr/>
          <p:nvPr/>
        </p:nvGrpSpPr>
        <p:grpSpPr>
          <a:xfrm>
            <a:off x="9309223" y="4431518"/>
            <a:ext cx="1318798" cy="2357993"/>
            <a:chOff x="4170900" y="0"/>
            <a:chExt cx="3835079" cy="685706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5C1C89-2D0F-4993-A720-CDEBB15A9BA0}"/>
                </a:ext>
              </a:extLst>
            </p:cNvPr>
            <p:cNvSpPr/>
            <p:nvPr/>
          </p:nvSpPr>
          <p:spPr>
            <a:xfrm>
              <a:off x="4170900" y="0"/>
              <a:ext cx="3835079" cy="6857067"/>
            </a:xfrm>
            <a:custGeom>
              <a:avLst/>
              <a:gdLst>
                <a:gd name="connsiteX0" fmla="*/ 1859688 w 3816220"/>
                <a:gd name="connsiteY0" fmla="*/ 0 h 6848669"/>
                <a:gd name="connsiteX1" fmla="*/ 2719037 w 3816220"/>
                <a:gd name="connsiteY1" fmla="*/ 937727 h 6848669"/>
                <a:gd name="connsiteX2" fmla="*/ 3404837 w 3816220"/>
                <a:gd name="connsiteY2" fmla="*/ 2455817 h 6848669"/>
                <a:gd name="connsiteX3" fmla="*/ 3397373 w 3816220"/>
                <a:gd name="connsiteY3" fmla="*/ 4784738 h 6848669"/>
                <a:gd name="connsiteX4" fmla="*/ 3818184 w 3816220"/>
                <a:gd name="connsiteY4" fmla="*/ 6857067 h 6848669"/>
                <a:gd name="connsiteX5" fmla="*/ 1609628 w 3816220"/>
                <a:gd name="connsiteY5" fmla="*/ 6857067 h 6848669"/>
                <a:gd name="connsiteX6" fmla="*/ 1469669 w 3816220"/>
                <a:gd name="connsiteY6" fmla="*/ 6241247 h 6848669"/>
                <a:gd name="connsiteX7" fmla="*/ 555269 w 3816220"/>
                <a:gd name="connsiteY7" fmla="*/ 4011230 h 6848669"/>
                <a:gd name="connsiteX8" fmla="*/ 316405 w 3816220"/>
                <a:gd name="connsiteY8" fmla="*/ 2427826 h 6848669"/>
                <a:gd name="connsiteX9" fmla="*/ 255756 w 3816220"/>
                <a:gd name="connsiteY9" fmla="*/ 1045029 h 6848669"/>
                <a:gd name="connsiteX10" fmla="*/ 1686139 w 3816220"/>
                <a:gd name="connsiteY10" fmla="*/ 2580848 h 6848669"/>
                <a:gd name="connsiteX11" fmla="*/ 1859688 w 3816220"/>
                <a:gd name="connsiteY11" fmla="*/ 0 h 6848669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69 w 3818183"/>
                <a:gd name="connsiteY7" fmla="*/ 4011230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70 w 3818183"/>
                <a:gd name="connsiteY7" fmla="*/ 4152778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79877 w 3835079"/>
                <a:gd name="connsiteY10" fmla="*/ 1844225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5079" h="6857067">
                  <a:moveTo>
                    <a:pt x="1876584" y="0"/>
                  </a:moveTo>
                  <a:cubicBezTo>
                    <a:pt x="2380437" y="78377"/>
                    <a:pt x="2558652" y="523447"/>
                    <a:pt x="2735933" y="937727"/>
                  </a:cubicBezTo>
                  <a:cubicBezTo>
                    <a:pt x="2956136" y="1453709"/>
                    <a:pt x="3344289" y="1891315"/>
                    <a:pt x="3421733" y="2455817"/>
                  </a:cubicBezTo>
                  <a:cubicBezTo>
                    <a:pt x="3527169" y="3221860"/>
                    <a:pt x="3383478" y="4014030"/>
                    <a:pt x="3414269" y="4784738"/>
                  </a:cubicBezTo>
                  <a:cubicBezTo>
                    <a:pt x="3443194" y="5498530"/>
                    <a:pt x="3721246" y="6157271"/>
                    <a:pt x="3835080" y="6857067"/>
                  </a:cubicBezTo>
                  <a:lnTo>
                    <a:pt x="1626524" y="6857067"/>
                  </a:lnTo>
                  <a:cubicBezTo>
                    <a:pt x="1579871" y="6623802"/>
                    <a:pt x="1662291" y="6691962"/>
                    <a:pt x="1486565" y="6241247"/>
                  </a:cubicBezTo>
                  <a:cubicBezTo>
                    <a:pt x="1310839" y="5790532"/>
                    <a:pt x="535776" y="4930019"/>
                    <a:pt x="572166" y="4152778"/>
                  </a:cubicBezTo>
                  <a:cubicBezTo>
                    <a:pt x="599224" y="3570548"/>
                    <a:pt x="661157" y="3044425"/>
                    <a:pt x="333301" y="2427826"/>
                  </a:cubicBezTo>
                  <a:cubicBezTo>
                    <a:pt x="160822" y="2079489"/>
                    <a:pt x="-287185" y="1240971"/>
                    <a:pt x="272652" y="1045029"/>
                  </a:cubicBezTo>
                  <a:cubicBezTo>
                    <a:pt x="811062" y="816322"/>
                    <a:pt x="1111150" y="1517480"/>
                    <a:pt x="1349547" y="1773450"/>
                  </a:cubicBezTo>
                  <a:cubicBezTo>
                    <a:pt x="1587944" y="2029420"/>
                    <a:pt x="1620251" y="2888219"/>
                    <a:pt x="1703035" y="2580848"/>
                  </a:cubicBezTo>
                  <a:cubicBezTo>
                    <a:pt x="2060397" y="1828800"/>
                    <a:pt x="1874718" y="807098"/>
                    <a:pt x="1876584" y="0"/>
                  </a:cubicBezTo>
                  <a:close/>
                </a:path>
              </a:pathLst>
            </a:custGeom>
            <a:solidFill>
              <a:srgbClr val="D9D9D9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B848CCA-8381-4339-89EA-7B4781101B4A}"/>
                </a:ext>
              </a:extLst>
            </p:cNvPr>
            <p:cNvSpPr/>
            <p:nvPr/>
          </p:nvSpPr>
          <p:spPr>
            <a:xfrm>
              <a:off x="4430993" y="974000"/>
              <a:ext cx="846423" cy="721829"/>
            </a:xfrm>
            <a:custGeom>
              <a:avLst/>
              <a:gdLst>
                <a:gd name="connsiteX0" fmla="*/ 201811 w 867746"/>
                <a:gd name="connsiteY0" fmla="*/ 15957 h 662473"/>
                <a:gd name="connsiteX1" fmla="*/ 876414 w 867746"/>
                <a:gd name="connsiteY1" fmla="*/ 373320 h 662473"/>
                <a:gd name="connsiteX2" fmla="*/ 105705 w 867746"/>
                <a:gd name="connsiteY2" fmla="*/ 664435 h 662473"/>
                <a:gd name="connsiteX3" fmla="*/ 201811 w 867746"/>
                <a:gd name="connsiteY3" fmla="*/ 15957 h 662473"/>
                <a:gd name="connsiteX0" fmla="*/ 288539 w 841815"/>
                <a:gd name="connsiteY0" fmla="*/ 17995 h 626033"/>
                <a:gd name="connsiteX1" fmla="*/ 841815 w 841815"/>
                <a:gd name="connsiteY1" fmla="*/ 334917 h 626033"/>
                <a:gd name="connsiteX2" fmla="*/ 71106 w 841815"/>
                <a:gd name="connsiteY2" fmla="*/ 626032 h 626033"/>
                <a:gd name="connsiteX3" fmla="*/ 288539 w 841815"/>
                <a:gd name="connsiteY3" fmla="*/ 17995 h 626033"/>
                <a:gd name="connsiteX0" fmla="*/ 288539 w 922701"/>
                <a:gd name="connsiteY0" fmla="*/ 17995 h 626033"/>
                <a:gd name="connsiteX1" fmla="*/ 922701 w 922701"/>
                <a:gd name="connsiteY1" fmla="*/ 334918 h 626033"/>
                <a:gd name="connsiteX2" fmla="*/ 71106 w 922701"/>
                <a:gd name="connsiteY2" fmla="*/ 626032 h 626033"/>
                <a:gd name="connsiteX3" fmla="*/ 288539 w 922701"/>
                <a:gd name="connsiteY3" fmla="*/ 17995 h 626033"/>
                <a:gd name="connsiteX0" fmla="*/ 329797 w 913407"/>
                <a:gd name="connsiteY0" fmla="*/ 14324 h 703246"/>
                <a:gd name="connsiteX1" fmla="*/ 913407 w 913407"/>
                <a:gd name="connsiteY1" fmla="*/ 412131 h 703246"/>
                <a:gd name="connsiteX2" fmla="*/ 61812 w 913407"/>
                <a:gd name="connsiteY2" fmla="*/ 703245 h 703246"/>
                <a:gd name="connsiteX3" fmla="*/ 329797 w 913407"/>
                <a:gd name="connsiteY3" fmla="*/ 14324 h 703246"/>
                <a:gd name="connsiteX0" fmla="*/ 201810 w 785420"/>
                <a:gd name="connsiteY0" fmla="*/ 14324 h 662804"/>
                <a:gd name="connsiteX1" fmla="*/ 785420 w 785420"/>
                <a:gd name="connsiteY1" fmla="*/ 412131 h 662804"/>
                <a:gd name="connsiteX2" fmla="*/ 105706 w 785420"/>
                <a:gd name="connsiteY2" fmla="*/ 662804 h 662804"/>
                <a:gd name="connsiteX3" fmla="*/ 201810 w 785420"/>
                <a:gd name="connsiteY3" fmla="*/ 14324 h 662804"/>
                <a:gd name="connsiteX0" fmla="*/ 167496 w 751106"/>
                <a:gd name="connsiteY0" fmla="*/ 14324 h 672912"/>
                <a:gd name="connsiteX1" fmla="*/ 751106 w 751106"/>
                <a:gd name="connsiteY1" fmla="*/ 412131 h 672912"/>
                <a:gd name="connsiteX2" fmla="*/ 132056 w 751106"/>
                <a:gd name="connsiteY2" fmla="*/ 672912 h 672912"/>
                <a:gd name="connsiteX3" fmla="*/ 167496 w 751106"/>
                <a:gd name="connsiteY3" fmla="*/ 14324 h 672912"/>
                <a:gd name="connsiteX0" fmla="*/ 132271 w 796768"/>
                <a:gd name="connsiteY0" fmla="*/ 12987 h 712016"/>
                <a:gd name="connsiteX1" fmla="*/ 796768 w 796768"/>
                <a:gd name="connsiteY1" fmla="*/ 451235 h 712016"/>
                <a:gd name="connsiteX2" fmla="*/ 177718 w 796768"/>
                <a:gd name="connsiteY2" fmla="*/ 712016 h 712016"/>
                <a:gd name="connsiteX3" fmla="*/ 132271 w 796768"/>
                <a:gd name="connsiteY3" fmla="*/ 12987 h 712016"/>
                <a:gd name="connsiteX0" fmla="*/ 152924 w 766868"/>
                <a:gd name="connsiteY0" fmla="*/ 12135 h 741494"/>
                <a:gd name="connsiteX1" fmla="*/ 766868 w 766868"/>
                <a:gd name="connsiteY1" fmla="*/ 480713 h 741494"/>
                <a:gd name="connsiteX2" fmla="*/ 147818 w 766868"/>
                <a:gd name="connsiteY2" fmla="*/ 741494 h 741494"/>
                <a:gd name="connsiteX3" fmla="*/ 152924 w 766868"/>
                <a:gd name="connsiteY3" fmla="*/ 12135 h 741494"/>
                <a:gd name="connsiteX0" fmla="*/ 172736 w 786680"/>
                <a:gd name="connsiteY0" fmla="*/ 12135 h 741494"/>
                <a:gd name="connsiteX1" fmla="*/ 786680 w 786680"/>
                <a:gd name="connsiteY1" fmla="*/ 480713 h 741494"/>
                <a:gd name="connsiteX2" fmla="*/ 127187 w 786680"/>
                <a:gd name="connsiteY2" fmla="*/ 741494 h 741494"/>
                <a:gd name="connsiteX3" fmla="*/ 172736 w 786680"/>
                <a:gd name="connsiteY3" fmla="*/ 12135 h 741494"/>
                <a:gd name="connsiteX0" fmla="*/ 148439 w 812936"/>
                <a:gd name="connsiteY0" fmla="*/ 12690 h 721827"/>
                <a:gd name="connsiteX1" fmla="*/ 812936 w 812936"/>
                <a:gd name="connsiteY1" fmla="*/ 461046 h 721827"/>
                <a:gd name="connsiteX2" fmla="*/ 153443 w 812936"/>
                <a:gd name="connsiteY2" fmla="*/ 721827 h 721827"/>
                <a:gd name="connsiteX3" fmla="*/ 148439 w 812936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22" h="721827">
                  <a:moveTo>
                    <a:pt x="181925" y="12690"/>
                  </a:moveTo>
                  <a:cubicBezTo>
                    <a:pt x="568699" y="-73151"/>
                    <a:pt x="767112" y="298693"/>
                    <a:pt x="846422" y="461046"/>
                  </a:cubicBezTo>
                  <a:cubicBezTo>
                    <a:pt x="676940" y="439722"/>
                    <a:pt x="430013" y="516522"/>
                    <a:pt x="186930" y="721827"/>
                  </a:cubicBezTo>
                  <a:cubicBezTo>
                    <a:pt x="18046" y="360732"/>
                    <a:pt x="-129423" y="90762"/>
                    <a:pt x="181925" y="12690"/>
                  </a:cubicBezTo>
                  <a:close/>
                </a:path>
              </a:pathLst>
            </a:custGeom>
            <a:solidFill>
              <a:srgbClr val="BFBFBF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4DA17396-AFB2-4C56-91AB-D4A6FACBEBA4}"/>
              </a:ext>
            </a:extLst>
          </p:cNvPr>
          <p:cNvSpPr/>
          <p:nvPr/>
        </p:nvSpPr>
        <p:spPr>
          <a:xfrm>
            <a:off x="830291" y="1421985"/>
            <a:ext cx="5448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Codigram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Social Media</a:t>
            </a:r>
            <a:endParaRPr lang="ko-KR" altLang="en-US" sz="3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51A117B-69ED-4A27-BD87-430353A1F0DC}"/>
              </a:ext>
            </a:extLst>
          </p:cNvPr>
          <p:cNvGrpSpPr/>
          <p:nvPr/>
        </p:nvGrpSpPr>
        <p:grpSpPr>
          <a:xfrm rot="14400000">
            <a:off x="7179297" y="4017688"/>
            <a:ext cx="600686" cy="708673"/>
            <a:chOff x="2188248" y="2034620"/>
            <a:chExt cx="1577994" cy="1861674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A204D15-E7E2-46FC-92AB-F6C361B8A5E9}"/>
                </a:ext>
              </a:extLst>
            </p:cNvPr>
            <p:cNvSpPr/>
            <p:nvPr/>
          </p:nvSpPr>
          <p:spPr>
            <a:xfrm>
              <a:off x="2188248" y="2423101"/>
              <a:ext cx="1577994" cy="1470514"/>
            </a:xfrm>
            <a:custGeom>
              <a:avLst/>
              <a:gdLst>
                <a:gd name="connsiteX0" fmla="*/ 1606188 w 1891355"/>
                <a:gd name="connsiteY0" fmla="*/ 1318422 h 1762532"/>
                <a:gd name="connsiteX1" fmla="*/ 1514841 w 1891355"/>
                <a:gd name="connsiteY1" fmla="*/ 1295585 h 1762532"/>
                <a:gd name="connsiteX2" fmla="*/ 1140669 w 1891355"/>
                <a:gd name="connsiteY2" fmla="*/ 1112891 h 1762532"/>
                <a:gd name="connsiteX3" fmla="*/ 1135984 w 1891355"/>
                <a:gd name="connsiteY3" fmla="*/ 942493 h 1762532"/>
                <a:gd name="connsiteX4" fmla="*/ 1302283 w 1891355"/>
                <a:gd name="connsiteY4" fmla="*/ 845876 h 1762532"/>
                <a:gd name="connsiteX5" fmla="*/ 1391874 w 1891355"/>
                <a:gd name="connsiteY5" fmla="*/ 748673 h 1762532"/>
                <a:gd name="connsiteX6" fmla="*/ 1408269 w 1891355"/>
                <a:gd name="connsiteY6" fmla="*/ 715882 h 1762532"/>
                <a:gd name="connsiteX7" fmla="*/ 1444574 w 1891355"/>
                <a:gd name="connsiteY7" fmla="*/ 596428 h 1762532"/>
                <a:gd name="connsiteX8" fmla="*/ 1474437 w 1891355"/>
                <a:gd name="connsiteY8" fmla="*/ 563051 h 1762532"/>
                <a:gd name="connsiteX9" fmla="*/ 1534165 w 1891355"/>
                <a:gd name="connsiteY9" fmla="*/ 515621 h 1762532"/>
                <a:gd name="connsiteX10" fmla="*/ 1567541 w 1891355"/>
                <a:gd name="connsiteY10" fmla="*/ 467019 h 1762532"/>
                <a:gd name="connsiteX11" fmla="*/ 1588621 w 1891355"/>
                <a:gd name="connsiteY11" fmla="*/ 424859 h 1762532"/>
                <a:gd name="connsiteX12" fmla="*/ 1605017 w 1891355"/>
                <a:gd name="connsiteY12" fmla="*/ 355177 h 1762532"/>
                <a:gd name="connsiteX13" fmla="*/ 1605017 w 1891355"/>
                <a:gd name="connsiteY13" fmla="*/ 332926 h 1762532"/>
                <a:gd name="connsiteX14" fmla="*/ 1572811 w 1891355"/>
                <a:gd name="connsiteY14" fmla="*/ 326485 h 1762532"/>
                <a:gd name="connsiteX15" fmla="*/ 1497860 w 1891355"/>
                <a:gd name="connsiteY15" fmla="*/ 385626 h 1762532"/>
                <a:gd name="connsiteX16" fmla="*/ 1439890 w 1891355"/>
                <a:gd name="connsiteY16" fmla="*/ 409049 h 1762532"/>
                <a:gd name="connsiteX17" fmla="*/ 1412368 w 1891355"/>
                <a:gd name="connsiteY17" fmla="*/ 387383 h 1762532"/>
                <a:gd name="connsiteX18" fmla="*/ 1387189 w 1891355"/>
                <a:gd name="connsiteY18" fmla="*/ 270271 h 1762532"/>
                <a:gd name="connsiteX19" fmla="*/ 1241970 w 1891355"/>
                <a:gd name="connsiteY19" fmla="*/ 125638 h 1762532"/>
                <a:gd name="connsiteX20" fmla="*/ 1078600 w 1891355"/>
                <a:gd name="connsiteY20" fmla="*/ 104558 h 1762532"/>
                <a:gd name="connsiteX21" fmla="*/ 929868 w 1891355"/>
                <a:gd name="connsiteY21" fmla="*/ 94604 h 1762532"/>
                <a:gd name="connsiteX22" fmla="*/ 692716 w 1891355"/>
                <a:gd name="connsiteY22" fmla="*/ 6770 h 1762532"/>
                <a:gd name="connsiteX23" fmla="*/ 640016 w 1891355"/>
                <a:gd name="connsiteY23" fmla="*/ 11454 h 1762532"/>
                <a:gd name="connsiteX24" fmla="*/ 512950 w 1891355"/>
                <a:gd name="connsiteY24" fmla="*/ 155502 h 1762532"/>
                <a:gd name="connsiteX25" fmla="*/ 391153 w 1891355"/>
                <a:gd name="connsiteY25" fmla="*/ 270271 h 1762532"/>
                <a:gd name="connsiteX26" fmla="*/ 327328 w 1891355"/>
                <a:gd name="connsiteY26" fmla="*/ 270271 h 1762532"/>
                <a:gd name="connsiteX27" fmla="*/ 302734 w 1891355"/>
                <a:gd name="connsiteY27" fmla="*/ 277298 h 1762532"/>
                <a:gd name="connsiteX28" fmla="*/ 291023 w 1891355"/>
                <a:gd name="connsiteY28" fmla="*/ 307161 h 1762532"/>
                <a:gd name="connsiteX29" fmla="*/ 303319 w 1891355"/>
                <a:gd name="connsiteY29" fmla="*/ 424273 h 1762532"/>
                <a:gd name="connsiteX30" fmla="*/ 426873 w 1891355"/>
                <a:gd name="connsiteY30" fmla="*/ 566564 h 1762532"/>
                <a:gd name="connsiteX31" fmla="*/ 443268 w 1891355"/>
                <a:gd name="connsiteY31" fmla="*/ 589987 h 1762532"/>
                <a:gd name="connsiteX32" fmla="*/ 465519 w 1891355"/>
                <a:gd name="connsiteY32" fmla="*/ 669622 h 1762532"/>
                <a:gd name="connsiteX33" fmla="*/ 520562 w 1891355"/>
                <a:gd name="connsiteY33" fmla="*/ 780293 h 1762532"/>
                <a:gd name="connsiteX34" fmla="*/ 720238 w 1891355"/>
                <a:gd name="connsiteY34" fmla="*/ 925512 h 1762532"/>
                <a:gd name="connsiteX35" fmla="*/ 751272 w 1891355"/>
                <a:gd name="connsiteY35" fmla="*/ 972357 h 1762532"/>
                <a:gd name="connsiteX36" fmla="*/ 743074 w 1891355"/>
                <a:gd name="connsiteY36" fmla="*/ 1156222 h 1762532"/>
                <a:gd name="connsiteX37" fmla="*/ 679248 w 1891355"/>
                <a:gd name="connsiteY37" fmla="*/ 1222390 h 1762532"/>
                <a:gd name="connsiteX38" fmla="*/ 415161 w 1891355"/>
                <a:gd name="connsiteY38" fmla="*/ 1305539 h 1762532"/>
                <a:gd name="connsiteX39" fmla="*/ 348408 w 1891355"/>
                <a:gd name="connsiteY39" fmla="*/ 1324863 h 1762532"/>
                <a:gd name="connsiteX40" fmla="*/ 330841 w 1891355"/>
                <a:gd name="connsiteY40" fmla="*/ 1328376 h 1762532"/>
                <a:gd name="connsiteX41" fmla="*/ 0 w 1891355"/>
                <a:gd name="connsiteY41" fmla="*/ 1692008 h 1762532"/>
                <a:gd name="connsiteX42" fmla="*/ 0 w 1891355"/>
                <a:gd name="connsiteY42" fmla="*/ 1767546 h 1762532"/>
                <a:gd name="connsiteX43" fmla="*/ 1891355 w 1891355"/>
                <a:gd name="connsiteY43" fmla="*/ 1767546 h 1762532"/>
                <a:gd name="connsiteX44" fmla="*/ 1891355 w 1891355"/>
                <a:gd name="connsiteY44" fmla="*/ 1634038 h 1762532"/>
                <a:gd name="connsiteX45" fmla="*/ 1606188 w 1891355"/>
                <a:gd name="connsiteY45" fmla="*/ 1318422 h 176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891355" h="1762532">
                  <a:moveTo>
                    <a:pt x="1606188" y="1318422"/>
                  </a:moveTo>
                  <a:cubicBezTo>
                    <a:pt x="1606188" y="1318422"/>
                    <a:pt x="1540606" y="1303783"/>
                    <a:pt x="1514841" y="1295585"/>
                  </a:cubicBezTo>
                  <a:cubicBezTo>
                    <a:pt x="1489662" y="1287973"/>
                    <a:pt x="1144182" y="1258109"/>
                    <a:pt x="1140669" y="1112891"/>
                  </a:cubicBezTo>
                  <a:cubicBezTo>
                    <a:pt x="1140669" y="1095909"/>
                    <a:pt x="1135984" y="962987"/>
                    <a:pt x="1135984" y="942493"/>
                  </a:cubicBezTo>
                  <a:cubicBezTo>
                    <a:pt x="1196297" y="918485"/>
                    <a:pt x="1247826" y="879253"/>
                    <a:pt x="1302283" y="845876"/>
                  </a:cubicBezTo>
                  <a:cubicBezTo>
                    <a:pt x="1316922" y="834164"/>
                    <a:pt x="1378991" y="771510"/>
                    <a:pt x="1391874" y="748673"/>
                  </a:cubicBezTo>
                  <a:cubicBezTo>
                    <a:pt x="1397144" y="737547"/>
                    <a:pt x="1402414" y="727007"/>
                    <a:pt x="1408269" y="715882"/>
                  </a:cubicBezTo>
                  <a:cubicBezTo>
                    <a:pt x="1424665" y="677235"/>
                    <a:pt x="1435791" y="636831"/>
                    <a:pt x="1444574" y="596428"/>
                  </a:cubicBezTo>
                  <a:cubicBezTo>
                    <a:pt x="1448673" y="579446"/>
                    <a:pt x="1456871" y="567150"/>
                    <a:pt x="1474437" y="563051"/>
                  </a:cubicBezTo>
                  <a:cubicBezTo>
                    <a:pt x="1496689" y="550168"/>
                    <a:pt x="1516598" y="534359"/>
                    <a:pt x="1534165" y="515621"/>
                  </a:cubicBezTo>
                  <a:cubicBezTo>
                    <a:pt x="1547047" y="500396"/>
                    <a:pt x="1558758" y="485171"/>
                    <a:pt x="1567541" y="467019"/>
                  </a:cubicBezTo>
                  <a:cubicBezTo>
                    <a:pt x="1574568" y="452966"/>
                    <a:pt x="1581595" y="438912"/>
                    <a:pt x="1588621" y="424859"/>
                  </a:cubicBezTo>
                  <a:cubicBezTo>
                    <a:pt x="1600918" y="403193"/>
                    <a:pt x="1599747" y="378600"/>
                    <a:pt x="1605017" y="355177"/>
                  </a:cubicBezTo>
                  <a:cubicBezTo>
                    <a:pt x="1606774" y="347565"/>
                    <a:pt x="1606774" y="340538"/>
                    <a:pt x="1605017" y="332926"/>
                  </a:cubicBezTo>
                  <a:cubicBezTo>
                    <a:pt x="1595648" y="307747"/>
                    <a:pt x="1592135" y="307161"/>
                    <a:pt x="1572811" y="326485"/>
                  </a:cubicBezTo>
                  <a:cubicBezTo>
                    <a:pt x="1549975" y="348736"/>
                    <a:pt x="1524796" y="368645"/>
                    <a:pt x="1497860" y="385626"/>
                  </a:cubicBezTo>
                  <a:cubicBezTo>
                    <a:pt x="1479708" y="396752"/>
                    <a:pt x="1461555" y="406121"/>
                    <a:pt x="1439890" y="409049"/>
                  </a:cubicBezTo>
                  <a:cubicBezTo>
                    <a:pt x="1423494" y="410805"/>
                    <a:pt x="1414125" y="406121"/>
                    <a:pt x="1412368" y="387383"/>
                  </a:cubicBezTo>
                  <a:cubicBezTo>
                    <a:pt x="1408855" y="347565"/>
                    <a:pt x="1400657" y="308333"/>
                    <a:pt x="1387189" y="270271"/>
                  </a:cubicBezTo>
                  <a:cubicBezTo>
                    <a:pt x="1362010" y="198833"/>
                    <a:pt x="1312238" y="151988"/>
                    <a:pt x="1241970" y="125638"/>
                  </a:cubicBezTo>
                  <a:cubicBezTo>
                    <a:pt x="1189270" y="105729"/>
                    <a:pt x="1134228" y="103973"/>
                    <a:pt x="1078600" y="104558"/>
                  </a:cubicBezTo>
                  <a:cubicBezTo>
                    <a:pt x="1028827" y="105143"/>
                    <a:pt x="979055" y="106900"/>
                    <a:pt x="929868" y="94604"/>
                  </a:cubicBezTo>
                  <a:cubicBezTo>
                    <a:pt x="847304" y="74109"/>
                    <a:pt x="767668" y="46588"/>
                    <a:pt x="692716" y="6770"/>
                  </a:cubicBezTo>
                  <a:cubicBezTo>
                    <a:pt x="673393" y="-3185"/>
                    <a:pt x="657583" y="-2599"/>
                    <a:pt x="640016" y="11454"/>
                  </a:cubicBezTo>
                  <a:cubicBezTo>
                    <a:pt x="588487" y="51858"/>
                    <a:pt x="544570" y="98117"/>
                    <a:pt x="512950" y="155502"/>
                  </a:cubicBezTo>
                  <a:cubicBezTo>
                    <a:pt x="484843" y="207031"/>
                    <a:pt x="444439" y="245678"/>
                    <a:pt x="391153" y="270271"/>
                  </a:cubicBezTo>
                  <a:cubicBezTo>
                    <a:pt x="370073" y="280226"/>
                    <a:pt x="348993" y="284910"/>
                    <a:pt x="327328" y="270271"/>
                  </a:cubicBezTo>
                  <a:cubicBezTo>
                    <a:pt x="316202" y="262659"/>
                    <a:pt x="308590" y="267343"/>
                    <a:pt x="302734" y="277298"/>
                  </a:cubicBezTo>
                  <a:cubicBezTo>
                    <a:pt x="297464" y="286667"/>
                    <a:pt x="293951" y="296621"/>
                    <a:pt x="291023" y="307161"/>
                  </a:cubicBezTo>
                  <a:cubicBezTo>
                    <a:pt x="279312" y="347565"/>
                    <a:pt x="286924" y="386798"/>
                    <a:pt x="303319" y="424273"/>
                  </a:cubicBezTo>
                  <a:cubicBezTo>
                    <a:pt x="329670" y="484000"/>
                    <a:pt x="362461" y="539043"/>
                    <a:pt x="426873" y="566564"/>
                  </a:cubicBezTo>
                  <a:cubicBezTo>
                    <a:pt x="437413" y="571249"/>
                    <a:pt x="440926" y="580032"/>
                    <a:pt x="443268" y="589987"/>
                  </a:cubicBezTo>
                  <a:cubicBezTo>
                    <a:pt x="450295" y="616922"/>
                    <a:pt x="457907" y="643272"/>
                    <a:pt x="465519" y="669622"/>
                  </a:cubicBezTo>
                  <a:cubicBezTo>
                    <a:pt x="477231" y="710026"/>
                    <a:pt x="494797" y="747502"/>
                    <a:pt x="520562" y="780293"/>
                  </a:cubicBezTo>
                  <a:cubicBezTo>
                    <a:pt x="573262" y="847047"/>
                    <a:pt x="644700" y="889793"/>
                    <a:pt x="720238" y="925512"/>
                  </a:cubicBezTo>
                  <a:cubicBezTo>
                    <a:pt x="742489" y="936052"/>
                    <a:pt x="750101" y="947763"/>
                    <a:pt x="751272" y="972357"/>
                  </a:cubicBezTo>
                  <a:cubicBezTo>
                    <a:pt x="752443" y="1008661"/>
                    <a:pt x="747173" y="1131043"/>
                    <a:pt x="743074" y="1156222"/>
                  </a:cubicBezTo>
                  <a:cubicBezTo>
                    <a:pt x="737804" y="1193112"/>
                    <a:pt x="713797" y="1211850"/>
                    <a:pt x="679248" y="1222390"/>
                  </a:cubicBezTo>
                  <a:cubicBezTo>
                    <a:pt x="590829" y="1248740"/>
                    <a:pt x="502995" y="1277433"/>
                    <a:pt x="415161" y="1305539"/>
                  </a:cubicBezTo>
                  <a:cubicBezTo>
                    <a:pt x="410477" y="1311395"/>
                    <a:pt x="363047" y="1318422"/>
                    <a:pt x="348408" y="1324863"/>
                  </a:cubicBezTo>
                  <a:cubicBezTo>
                    <a:pt x="342552" y="1327205"/>
                    <a:pt x="336696" y="1327205"/>
                    <a:pt x="330841" y="1328376"/>
                  </a:cubicBezTo>
                  <a:cubicBezTo>
                    <a:pt x="133507" y="1364681"/>
                    <a:pt x="0" y="1497017"/>
                    <a:pt x="0" y="1692008"/>
                  </a:cubicBezTo>
                  <a:lnTo>
                    <a:pt x="0" y="1767546"/>
                  </a:lnTo>
                  <a:lnTo>
                    <a:pt x="1891355" y="1767546"/>
                  </a:lnTo>
                  <a:lnTo>
                    <a:pt x="1891355" y="1634038"/>
                  </a:lnTo>
                  <a:cubicBezTo>
                    <a:pt x="1891355" y="1468325"/>
                    <a:pt x="1777757" y="1370537"/>
                    <a:pt x="1606188" y="131842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E4C7B6D-0EC9-4178-B609-989491FCDFF1}"/>
                </a:ext>
              </a:extLst>
            </p:cNvPr>
            <p:cNvSpPr/>
            <p:nvPr/>
          </p:nvSpPr>
          <p:spPr>
            <a:xfrm>
              <a:off x="2266426" y="3490803"/>
              <a:ext cx="1426546" cy="405491"/>
            </a:xfrm>
            <a:custGeom>
              <a:avLst/>
              <a:gdLst>
                <a:gd name="connsiteX0" fmla="*/ 320872 w 1709832"/>
                <a:gd name="connsiteY0" fmla="*/ 26395 h 486013"/>
                <a:gd name="connsiteX1" fmla="*/ 443840 w 1709832"/>
                <a:gd name="connsiteY1" fmla="*/ 196207 h 486013"/>
                <a:gd name="connsiteX2" fmla="*/ 685675 w 1709832"/>
                <a:gd name="connsiteY2" fmla="*/ 291068 h 486013"/>
                <a:gd name="connsiteX3" fmla="*/ 1091468 w 1709832"/>
                <a:gd name="connsiteY3" fmla="*/ 296338 h 486013"/>
                <a:gd name="connsiteX4" fmla="*/ 1346186 w 1709832"/>
                <a:gd name="connsiteY4" fmla="*/ 157560 h 486013"/>
                <a:gd name="connsiteX5" fmla="*/ 1430506 w 1709832"/>
                <a:gd name="connsiteY5" fmla="*/ 45 h 486013"/>
                <a:gd name="connsiteX6" fmla="*/ 1710404 w 1709832"/>
                <a:gd name="connsiteY6" fmla="*/ 127111 h 486013"/>
                <a:gd name="connsiteX7" fmla="*/ 1685810 w 1709832"/>
                <a:gd name="connsiteY7" fmla="*/ 250079 h 486013"/>
                <a:gd name="connsiteX8" fmla="*/ 1582166 w 1709832"/>
                <a:gd name="connsiteY8" fmla="*/ 487816 h 486013"/>
                <a:gd name="connsiteX9" fmla="*/ 357762 w 1709832"/>
                <a:gd name="connsiteY9" fmla="*/ 486645 h 486013"/>
                <a:gd name="connsiteX10" fmla="*/ 96018 w 1709832"/>
                <a:gd name="connsiteY10" fmla="*/ 487816 h 486013"/>
                <a:gd name="connsiteX11" fmla="*/ 37462 w 1709832"/>
                <a:gd name="connsiteY11" fmla="*/ 299266 h 486013"/>
                <a:gd name="connsiteX12" fmla="*/ 571 w 1709832"/>
                <a:gd name="connsiteY12" fmla="*/ 134724 h 486013"/>
                <a:gd name="connsiteX13" fmla="*/ 276370 w 1709832"/>
                <a:gd name="connsiteY13" fmla="*/ 8243 h 486013"/>
                <a:gd name="connsiteX14" fmla="*/ 320872 w 1709832"/>
                <a:gd name="connsiteY14" fmla="*/ 26395 h 48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9832" h="486013">
                  <a:moveTo>
                    <a:pt x="320872" y="26395"/>
                  </a:moveTo>
                  <a:cubicBezTo>
                    <a:pt x="341367" y="97833"/>
                    <a:pt x="385284" y="152876"/>
                    <a:pt x="443840" y="196207"/>
                  </a:cubicBezTo>
                  <a:cubicBezTo>
                    <a:pt x="515863" y="248908"/>
                    <a:pt x="599598" y="273501"/>
                    <a:pt x="685675" y="291068"/>
                  </a:cubicBezTo>
                  <a:cubicBezTo>
                    <a:pt x="817426" y="318589"/>
                    <a:pt x="960303" y="327958"/>
                    <a:pt x="1091468" y="296338"/>
                  </a:cubicBezTo>
                  <a:cubicBezTo>
                    <a:pt x="1196869" y="260033"/>
                    <a:pt x="1285873" y="231926"/>
                    <a:pt x="1346186" y="157560"/>
                  </a:cubicBezTo>
                  <a:cubicBezTo>
                    <a:pt x="1352042" y="150534"/>
                    <a:pt x="1418210" y="2387"/>
                    <a:pt x="1430506" y="45"/>
                  </a:cubicBezTo>
                  <a:cubicBezTo>
                    <a:pt x="1443389" y="-2297"/>
                    <a:pt x="1694008" y="87293"/>
                    <a:pt x="1710404" y="127111"/>
                  </a:cubicBezTo>
                  <a:cubicBezTo>
                    <a:pt x="1726799" y="149948"/>
                    <a:pt x="1693423" y="224314"/>
                    <a:pt x="1685810" y="250079"/>
                  </a:cubicBezTo>
                  <a:cubicBezTo>
                    <a:pt x="1661217" y="335570"/>
                    <a:pt x="1592706" y="484302"/>
                    <a:pt x="1582166" y="487816"/>
                  </a:cubicBezTo>
                  <a:cubicBezTo>
                    <a:pt x="1572797" y="487816"/>
                    <a:pt x="752429" y="486645"/>
                    <a:pt x="357762" y="486645"/>
                  </a:cubicBezTo>
                  <a:cubicBezTo>
                    <a:pt x="279298" y="486645"/>
                    <a:pt x="174482" y="487816"/>
                    <a:pt x="96018" y="487816"/>
                  </a:cubicBezTo>
                  <a:cubicBezTo>
                    <a:pt x="87234" y="484302"/>
                    <a:pt x="67325" y="371289"/>
                    <a:pt x="37462" y="299266"/>
                  </a:cubicBezTo>
                  <a:cubicBezTo>
                    <a:pt x="21066" y="250664"/>
                    <a:pt x="-4113" y="188009"/>
                    <a:pt x="571" y="134724"/>
                  </a:cubicBezTo>
                  <a:cubicBezTo>
                    <a:pt x="1743" y="123012"/>
                    <a:pt x="268758" y="11170"/>
                    <a:pt x="276370" y="8243"/>
                  </a:cubicBezTo>
                  <a:cubicBezTo>
                    <a:pt x="309161" y="-2883"/>
                    <a:pt x="309161" y="-2883"/>
                    <a:pt x="320872" y="26395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B0DA7B6-B164-40E1-8A3B-38F3F7F7BC16}"/>
                </a:ext>
              </a:extLst>
            </p:cNvPr>
            <p:cNvSpPr/>
            <p:nvPr/>
          </p:nvSpPr>
          <p:spPr>
            <a:xfrm>
              <a:off x="2407798" y="2034620"/>
              <a:ext cx="1167618" cy="1685473"/>
            </a:xfrm>
            <a:custGeom>
              <a:avLst/>
              <a:gdLst>
                <a:gd name="connsiteX0" fmla="*/ 1269844 w 1399485"/>
                <a:gd name="connsiteY0" fmla="*/ 256325 h 2020178"/>
                <a:gd name="connsiteX1" fmla="*/ 998145 w 1399485"/>
                <a:gd name="connsiteY1" fmla="*/ 65433 h 2020178"/>
                <a:gd name="connsiteX2" fmla="*/ 550778 w 1399485"/>
                <a:gd name="connsiteY2" fmla="*/ 9804 h 2020178"/>
                <a:gd name="connsiteX3" fmla="*/ 44855 w 1399485"/>
                <a:gd name="connsiteY3" fmla="*/ 463027 h 2020178"/>
                <a:gd name="connsiteX4" fmla="*/ 22604 w 1399485"/>
                <a:gd name="connsiteY4" fmla="*/ 989445 h 2020178"/>
                <a:gd name="connsiteX5" fmla="*/ 488123 w 1399485"/>
                <a:gd name="connsiteY5" fmla="*/ 1539285 h 2020178"/>
                <a:gd name="connsiteX6" fmla="*/ 492807 w 1399485"/>
                <a:gd name="connsiteY6" fmla="*/ 1417488 h 2020178"/>
                <a:gd name="connsiteX7" fmla="*/ 478168 w 1399485"/>
                <a:gd name="connsiteY7" fmla="*/ 1395237 h 2020178"/>
                <a:gd name="connsiteX8" fmla="*/ 368669 w 1399485"/>
                <a:gd name="connsiteY8" fmla="*/ 1337267 h 2020178"/>
                <a:gd name="connsiteX9" fmla="*/ 214082 w 1399485"/>
                <a:gd name="connsiteY9" fmla="*/ 1155158 h 2020178"/>
                <a:gd name="connsiteX10" fmla="*/ 189488 w 1399485"/>
                <a:gd name="connsiteY10" fmla="*/ 1071423 h 2020178"/>
                <a:gd name="connsiteX11" fmla="*/ 147913 w 1399485"/>
                <a:gd name="connsiteY11" fmla="*/ 1019308 h 2020178"/>
                <a:gd name="connsiteX12" fmla="*/ 116293 w 1399485"/>
                <a:gd name="connsiteY12" fmla="*/ 997057 h 2020178"/>
                <a:gd name="connsiteX13" fmla="*/ 32558 w 1399485"/>
                <a:gd name="connsiteY13" fmla="*/ 854181 h 2020178"/>
                <a:gd name="connsiteX14" fmla="*/ 50125 w 1399485"/>
                <a:gd name="connsiteY14" fmla="*/ 734141 h 2020178"/>
                <a:gd name="connsiteX15" fmla="*/ 144400 w 1399485"/>
                <a:gd name="connsiteY15" fmla="*/ 759320 h 2020178"/>
                <a:gd name="connsiteX16" fmla="*/ 252143 w 1399485"/>
                <a:gd name="connsiteY16" fmla="*/ 626984 h 2020178"/>
                <a:gd name="connsiteX17" fmla="*/ 388578 w 1399485"/>
                <a:gd name="connsiteY17" fmla="*/ 475910 h 2020178"/>
                <a:gd name="connsiteX18" fmla="*/ 413172 w 1399485"/>
                <a:gd name="connsiteY18" fmla="*/ 473567 h 2020178"/>
                <a:gd name="connsiteX19" fmla="*/ 481682 w 1399485"/>
                <a:gd name="connsiteY19" fmla="*/ 505773 h 2020178"/>
                <a:gd name="connsiteX20" fmla="*/ 792614 w 1399485"/>
                <a:gd name="connsiteY20" fmla="*/ 578968 h 2020178"/>
                <a:gd name="connsiteX21" fmla="*/ 893915 w 1399485"/>
                <a:gd name="connsiteY21" fmla="*/ 587166 h 2020178"/>
                <a:gd name="connsiteX22" fmla="*/ 1094177 w 1399485"/>
                <a:gd name="connsiteY22" fmla="*/ 729457 h 2020178"/>
                <a:gd name="connsiteX23" fmla="*/ 1141021 w 1399485"/>
                <a:gd name="connsiteY23" fmla="*/ 850667 h 2020178"/>
                <a:gd name="connsiteX24" fmla="*/ 1176155 w 1399485"/>
                <a:gd name="connsiteY24" fmla="*/ 894584 h 2020178"/>
                <a:gd name="connsiteX25" fmla="*/ 1240566 w 1399485"/>
                <a:gd name="connsiteY25" fmla="*/ 862379 h 2020178"/>
                <a:gd name="connsiteX26" fmla="*/ 1318446 w 1399485"/>
                <a:gd name="connsiteY26" fmla="*/ 782157 h 2020178"/>
                <a:gd name="connsiteX27" fmla="*/ 1210703 w 1399485"/>
                <a:gd name="connsiteY27" fmla="*/ 1022236 h 2020178"/>
                <a:gd name="connsiteX28" fmla="*/ 1174398 w 1399485"/>
                <a:gd name="connsiteY28" fmla="*/ 1059712 h 2020178"/>
                <a:gd name="connsiteX29" fmla="*/ 1138094 w 1399485"/>
                <a:gd name="connsiteY29" fmla="*/ 1180337 h 2020178"/>
                <a:gd name="connsiteX30" fmla="*/ 869322 w 1399485"/>
                <a:gd name="connsiteY30" fmla="*/ 1402264 h 2020178"/>
                <a:gd name="connsiteX31" fmla="*/ 865223 w 1399485"/>
                <a:gd name="connsiteY31" fmla="*/ 1606624 h 2020178"/>
                <a:gd name="connsiteX32" fmla="*/ 944274 w 1399485"/>
                <a:gd name="connsiteY32" fmla="*/ 1689773 h 2020178"/>
                <a:gd name="connsiteX33" fmla="*/ 958913 w 1399485"/>
                <a:gd name="connsiteY33" fmla="*/ 1764139 h 2020178"/>
                <a:gd name="connsiteX34" fmla="*/ 917923 w 1399485"/>
                <a:gd name="connsiteY34" fmla="*/ 1826208 h 2020178"/>
                <a:gd name="connsiteX35" fmla="*/ 934319 w 1399485"/>
                <a:gd name="connsiteY35" fmla="*/ 1898232 h 2020178"/>
                <a:gd name="connsiteX36" fmla="*/ 905627 w 1399485"/>
                <a:gd name="connsiteY36" fmla="*/ 1993093 h 2020178"/>
                <a:gd name="connsiteX37" fmla="*/ 878106 w 1399485"/>
                <a:gd name="connsiteY37" fmla="*/ 2015930 h 2020178"/>
                <a:gd name="connsiteX38" fmla="*/ 917338 w 1399485"/>
                <a:gd name="connsiteY38" fmla="*/ 2021785 h 2020178"/>
                <a:gd name="connsiteX39" fmla="*/ 1035621 w 1399485"/>
                <a:gd name="connsiteY39" fmla="*/ 2015344 h 2020178"/>
                <a:gd name="connsiteX40" fmla="*/ 1172642 w 1399485"/>
                <a:gd name="connsiteY40" fmla="*/ 1892377 h 2020178"/>
                <a:gd name="connsiteX41" fmla="*/ 1183182 w 1399485"/>
                <a:gd name="connsiteY41" fmla="*/ 1806299 h 2020178"/>
                <a:gd name="connsiteX42" fmla="*/ 1167957 w 1399485"/>
                <a:gd name="connsiteY42" fmla="*/ 1757113 h 2020178"/>
                <a:gd name="connsiteX43" fmla="*/ 1169714 w 1399485"/>
                <a:gd name="connsiteY43" fmla="*/ 1560950 h 2020178"/>
                <a:gd name="connsiteX44" fmla="*/ 1162687 w 1399485"/>
                <a:gd name="connsiteY44" fmla="*/ 1529330 h 2020178"/>
                <a:gd name="connsiteX45" fmla="*/ 1218315 w 1399485"/>
                <a:gd name="connsiteY45" fmla="*/ 1480143 h 2020178"/>
                <a:gd name="connsiteX46" fmla="*/ 1232954 w 1399485"/>
                <a:gd name="connsiteY46" fmla="*/ 1343708 h 2020178"/>
                <a:gd name="connsiteX47" fmla="*/ 1222414 w 1399485"/>
                <a:gd name="connsiteY47" fmla="*/ 1261729 h 2020178"/>
                <a:gd name="connsiteX48" fmla="*/ 1338940 w 1399485"/>
                <a:gd name="connsiteY48" fmla="*/ 1036875 h 2020178"/>
                <a:gd name="connsiteX49" fmla="*/ 1386371 w 1399485"/>
                <a:gd name="connsiteY49" fmla="*/ 767518 h 2020178"/>
                <a:gd name="connsiteX50" fmla="*/ 1384028 w 1399485"/>
                <a:gd name="connsiteY50" fmla="*/ 683197 h 2020178"/>
                <a:gd name="connsiteX51" fmla="*/ 1399838 w 1399485"/>
                <a:gd name="connsiteY51" fmla="*/ 607075 h 2020178"/>
                <a:gd name="connsiteX52" fmla="*/ 1269844 w 1399485"/>
                <a:gd name="connsiteY52" fmla="*/ 256325 h 202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399485" h="2020178">
                  <a:moveTo>
                    <a:pt x="1269844" y="256325"/>
                  </a:moveTo>
                  <a:cubicBezTo>
                    <a:pt x="1194307" y="170248"/>
                    <a:pt x="1095933" y="118719"/>
                    <a:pt x="998145" y="65433"/>
                  </a:cubicBezTo>
                  <a:cubicBezTo>
                    <a:pt x="856440" y="-11861"/>
                    <a:pt x="703023" y="-6006"/>
                    <a:pt x="550778" y="9804"/>
                  </a:cubicBezTo>
                  <a:cubicBezTo>
                    <a:pt x="358129" y="29714"/>
                    <a:pt x="103997" y="215921"/>
                    <a:pt x="44855" y="463027"/>
                  </a:cubicBezTo>
                  <a:cubicBezTo>
                    <a:pt x="2695" y="639280"/>
                    <a:pt x="-19557" y="812606"/>
                    <a:pt x="22604" y="989445"/>
                  </a:cubicBezTo>
                  <a:cubicBezTo>
                    <a:pt x="84673" y="1250018"/>
                    <a:pt x="487538" y="1542798"/>
                    <a:pt x="488123" y="1539285"/>
                  </a:cubicBezTo>
                  <a:cubicBezTo>
                    <a:pt x="492222" y="1498881"/>
                    <a:pt x="492807" y="1458478"/>
                    <a:pt x="492807" y="1417488"/>
                  </a:cubicBezTo>
                  <a:cubicBezTo>
                    <a:pt x="492807" y="1405777"/>
                    <a:pt x="489880" y="1399922"/>
                    <a:pt x="478168" y="1395237"/>
                  </a:cubicBezTo>
                  <a:cubicBezTo>
                    <a:pt x="440107" y="1379427"/>
                    <a:pt x="403217" y="1359518"/>
                    <a:pt x="368669" y="1337267"/>
                  </a:cubicBezTo>
                  <a:cubicBezTo>
                    <a:pt x="298988" y="1292179"/>
                    <a:pt x="241017" y="1236551"/>
                    <a:pt x="214082" y="1155158"/>
                  </a:cubicBezTo>
                  <a:cubicBezTo>
                    <a:pt x="205298" y="1127637"/>
                    <a:pt x="195344" y="1100115"/>
                    <a:pt x="189488" y="1071423"/>
                  </a:cubicBezTo>
                  <a:cubicBezTo>
                    <a:pt x="184218" y="1046244"/>
                    <a:pt x="177191" y="1025749"/>
                    <a:pt x="147913" y="1019308"/>
                  </a:cubicBezTo>
                  <a:cubicBezTo>
                    <a:pt x="135031" y="1016380"/>
                    <a:pt x="125662" y="1005840"/>
                    <a:pt x="116293" y="997057"/>
                  </a:cubicBezTo>
                  <a:cubicBezTo>
                    <a:pt x="75304" y="957239"/>
                    <a:pt x="46026" y="909809"/>
                    <a:pt x="32558" y="854181"/>
                  </a:cubicBezTo>
                  <a:cubicBezTo>
                    <a:pt x="22604" y="813191"/>
                    <a:pt x="24946" y="772202"/>
                    <a:pt x="50125" y="734141"/>
                  </a:cubicBezTo>
                  <a:cubicBezTo>
                    <a:pt x="72376" y="758735"/>
                    <a:pt x="118050" y="771031"/>
                    <a:pt x="144400" y="759320"/>
                  </a:cubicBezTo>
                  <a:cubicBezTo>
                    <a:pt x="200028" y="734141"/>
                    <a:pt x="222865" y="680855"/>
                    <a:pt x="252143" y="626984"/>
                  </a:cubicBezTo>
                  <a:cubicBezTo>
                    <a:pt x="285520" y="566085"/>
                    <a:pt x="332950" y="517484"/>
                    <a:pt x="388578" y="475910"/>
                  </a:cubicBezTo>
                  <a:cubicBezTo>
                    <a:pt x="396776" y="469468"/>
                    <a:pt x="403217" y="468297"/>
                    <a:pt x="413172" y="473567"/>
                  </a:cubicBezTo>
                  <a:cubicBezTo>
                    <a:pt x="435423" y="485278"/>
                    <a:pt x="458845" y="495818"/>
                    <a:pt x="481682" y="505773"/>
                  </a:cubicBezTo>
                  <a:cubicBezTo>
                    <a:pt x="581227" y="547933"/>
                    <a:pt x="682529" y="583067"/>
                    <a:pt x="792614" y="578968"/>
                  </a:cubicBezTo>
                  <a:cubicBezTo>
                    <a:pt x="834189" y="577797"/>
                    <a:pt x="852926" y="579553"/>
                    <a:pt x="893915" y="587166"/>
                  </a:cubicBezTo>
                  <a:cubicBezTo>
                    <a:pt x="994046" y="605318"/>
                    <a:pt x="1060214" y="660946"/>
                    <a:pt x="1094177" y="729457"/>
                  </a:cubicBezTo>
                  <a:cubicBezTo>
                    <a:pt x="1109987" y="761077"/>
                    <a:pt x="1140436" y="814948"/>
                    <a:pt x="1141021" y="850667"/>
                  </a:cubicBezTo>
                  <a:cubicBezTo>
                    <a:pt x="1141021" y="872333"/>
                    <a:pt x="1156831" y="899854"/>
                    <a:pt x="1176155" y="894584"/>
                  </a:cubicBezTo>
                  <a:cubicBezTo>
                    <a:pt x="1212460" y="884630"/>
                    <a:pt x="1220072" y="874675"/>
                    <a:pt x="1240566" y="862379"/>
                  </a:cubicBezTo>
                  <a:cubicBezTo>
                    <a:pt x="1275114" y="841884"/>
                    <a:pt x="1290339" y="812020"/>
                    <a:pt x="1318446" y="782157"/>
                  </a:cubicBezTo>
                  <a:cubicBezTo>
                    <a:pt x="1340697" y="923862"/>
                    <a:pt x="1248179" y="1019308"/>
                    <a:pt x="1210703" y="1022236"/>
                  </a:cubicBezTo>
                  <a:cubicBezTo>
                    <a:pt x="1187866" y="1023993"/>
                    <a:pt x="1178497" y="1038046"/>
                    <a:pt x="1174398" y="1059712"/>
                  </a:cubicBezTo>
                  <a:cubicBezTo>
                    <a:pt x="1166786" y="1101287"/>
                    <a:pt x="1153318" y="1141104"/>
                    <a:pt x="1138094" y="1180337"/>
                  </a:cubicBezTo>
                  <a:cubicBezTo>
                    <a:pt x="1097690" y="1240650"/>
                    <a:pt x="981749" y="1363031"/>
                    <a:pt x="869322" y="1402264"/>
                  </a:cubicBezTo>
                  <a:cubicBezTo>
                    <a:pt x="869322" y="1403435"/>
                    <a:pt x="868736" y="1587886"/>
                    <a:pt x="865223" y="1606624"/>
                  </a:cubicBezTo>
                  <a:cubicBezTo>
                    <a:pt x="871664" y="1656982"/>
                    <a:pt x="944274" y="1689773"/>
                    <a:pt x="944274" y="1689773"/>
                  </a:cubicBezTo>
                  <a:cubicBezTo>
                    <a:pt x="962426" y="1707340"/>
                    <a:pt x="961840" y="1758284"/>
                    <a:pt x="958913" y="1764139"/>
                  </a:cubicBezTo>
                  <a:cubicBezTo>
                    <a:pt x="947787" y="1789318"/>
                    <a:pt x="923779" y="1793417"/>
                    <a:pt x="917923" y="1826208"/>
                  </a:cubicBezTo>
                  <a:cubicBezTo>
                    <a:pt x="912653" y="1854315"/>
                    <a:pt x="926707" y="1870711"/>
                    <a:pt x="934319" y="1898232"/>
                  </a:cubicBezTo>
                  <a:cubicBezTo>
                    <a:pt x="945445" y="1936879"/>
                    <a:pt x="933148" y="1967328"/>
                    <a:pt x="905627" y="1993093"/>
                  </a:cubicBezTo>
                  <a:cubicBezTo>
                    <a:pt x="898014" y="2000705"/>
                    <a:pt x="888646" y="2007146"/>
                    <a:pt x="878106" y="2015930"/>
                  </a:cubicBezTo>
                  <a:cubicBezTo>
                    <a:pt x="893330" y="2018272"/>
                    <a:pt x="905041" y="2020028"/>
                    <a:pt x="917338" y="2021785"/>
                  </a:cubicBezTo>
                  <a:cubicBezTo>
                    <a:pt x="957156" y="2028226"/>
                    <a:pt x="996974" y="2025884"/>
                    <a:pt x="1035621" y="2015344"/>
                  </a:cubicBezTo>
                  <a:cubicBezTo>
                    <a:pt x="1107644" y="1995435"/>
                    <a:pt x="1135752" y="1980796"/>
                    <a:pt x="1172642" y="1892377"/>
                  </a:cubicBezTo>
                  <a:cubicBezTo>
                    <a:pt x="1183182" y="1866026"/>
                    <a:pt x="1188452" y="1822109"/>
                    <a:pt x="1183182" y="1806299"/>
                  </a:cubicBezTo>
                  <a:cubicBezTo>
                    <a:pt x="1176741" y="1786976"/>
                    <a:pt x="1165029" y="1772923"/>
                    <a:pt x="1167957" y="1757113"/>
                  </a:cubicBezTo>
                  <a:cubicBezTo>
                    <a:pt x="1209532" y="1686260"/>
                    <a:pt x="1211288" y="1628875"/>
                    <a:pt x="1169714" y="1560950"/>
                  </a:cubicBezTo>
                  <a:cubicBezTo>
                    <a:pt x="1163858" y="1550996"/>
                    <a:pt x="1157417" y="1534014"/>
                    <a:pt x="1162687" y="1529330"/>
                  </a:cubicBezTo>
                  <a:cubicBezTo>
                    <a:pt x="1182596" y="1510592"/>
                    <a:pt x="1206604" y="1505908"/>
                    <a:pt x="1218315" y="1480143"/>
                  </a:cubicBezTo>
                  <a:cubicBezTo>
                    <a:pt x="1235882" y="1451451"/>
                    <a:pt x="1261061" y="1399922"/>
                    <a:pt x="1232954" y="1343708"/>
                  </a:cubicBezTo>
                  <a:cubicBezTo>
                    <a:pt x="1208361" y="1306818"/>
                    <a:pt x="1213045" y="1269342"/>
                    <a:pt x="1222414" y="1261729"/>
                  </a:cubicBezTo>
                  <a:cubicBezTo>
                    <a:pt x="1239981" y="1247091"/>
                    <a:pt x="1332499" y="1052685"/>
                    <a:pt x="1338940" y="1036875"/>
                  </a:cubicBezTo>
                  <a:cubicBezTo>
                    <a:pt x="1377587" y="942600"/>
                    <a:pt x="1391055" y="869405"/>
                    <a:pt x="1386371" y="767518"/>
                  </a:cubicBezTo>
                  <a:cubicBezTo>
                    <a:pt x="1385785" y="748780"/>
                    <a:pt x="1377002" y="700764"/>
                    <a:pt x="1384028" y="683197"/>
                  </a:cubicBezTo>
                  <a:cubicBezTo>
                    <a:pt x="1393397" y="659190"/>
                    <a:pt x="1398082" y="633425"/>
                    <a:pt x="1399838" y="607075"/>
                  </a:cubicBezTo>
                  <a:cubicBezTo>
                    <a:pt x="1410378" y="471225"/>
                    <a:pt x="1358849" y="357041"/>
                    <a:pt x="1269844" y="256325"/>
                  </a:cubicBezTo>
                  <a:close/>
                </a:path>
              </a:pathLst>
            </a:custGeom>
            <a:solidFill>
              <a:srgbClr val="C00000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2B0DCA8-1E7A-446C-9AA3-0DCFF7BA2FBB}"/>
              </a:ext>
            </a:extLst>
          </p:cNvPr>
          <p:cNvGrpSpPr/>
          <p:nvPr/>
        </p:nvGrpSpPr>
        <p:grpSpPr>
          <a:xfrm>
            <a:off x="8941922" y="1824386"/>
            <a:ext cx="676136" cy="729215"/>
            <a:chOff x="7505528" y="4464029"/>
            <a:chExt cx="2031890" cy="2191402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57A37C9-7CAA-4BFC-ABA3-66308F513BC1}"/>
                </a:ext>
              </a:extLst>
            </p:cNvPr>
            <p:cNvSpPr/>
            <p:nvPr/>
          </p:nvSpPr>
          <p:spPr>
            <a:xfrm>
              <a:off x="7929965" y="4622475"/>
              <a:ext cx="1182829" cy="1879644"/>
            </a:xfrm>
            <a:custGeom>
              <a:avLst/>
              <a:gdLst>
                <a:gd name="connsiteX0" fmla="*/ 1174422 w 1182829"/>
                <a:gd name="connsiteY0" fmla="*/ 672117 h 1879644"/>
                <a:gd name="connsiteX1" fmla="*/ 1112352 w 1182829"/>
                <a:gd name="connsiteY1" fmla="*/ 617074 h 1879644"/>
                <a:gd name="connsiteX2" fmla="*/ 1101812 w 1182829"/>
                <a:gd name="connsiteY2" fmla="*/ 599508 h 1879644"/>
                <a:gd name="connsiteX3" fmla="*/ 1054968 w 1182829"/>
                <a:gd name="connsiteY3" fmla="*/ 302044 h 1879644"/>
                <a:gd name="connsiteX4" fmla="*/ 943712 w 1182829"/>
                <a:gd name="connsiteY4" fmla="*/ 123448 h 1879644"/>
                <a:gd name="connsiteX5" fmla="*/ 809033 w 1182829"/>
                <a:gd name="connsiteY5" fmla="*/ 37371 h 1879644"/>
                <a:gd name="connsiteX6" fmla="*/ 441887 w 1182829"/>
                <a:gd name="connsiteY6" fmla="*/ 23903 h 1879644"/>
                <a:gd name="connsiteX7" fmla="*/ 219375 w 1182829"/>
                <a:gd name="connsiteY7" fmla="*/ 134574 h 1879644"/>
                <a:gd name="connsiteX8" fmla="*/ 129785 w 1182829"/>
                <a:gd name="connsiteY8" fmla="*/ 285063 h 1879644"/>
                <a:gd name="connsiteX9" fmla="*/ 84696 w 1182829"/>
                <a:gd name="connsiteY9" fmla="*/ 613561 h 1879644"/>
                <a:gd name="connsiteX10" fmla="*/ 5060 w 1182829"/>
                <a:gd name="connsiteY10" fmla="*/ 687927 h 1879644"/>
                <a:gd name="connsiteX11" fmla="*/ 125686 w 1182829"/>
                <a:gd name="connsiteY11" fmla="*/ 953185 h 1879644"/>
                <a:gd name="connsiteX12" fmla="*/ 135054 w 1182829"/>
                <a:gd name="connsiteY12" fmla="*/ 961969 h 1879644"/>
                <a:gd name="connsiteX13" fmla="*/ 163161 w 1182829"/>
                <a:gd name="connsiteY13" fmla="*/ 1058000 h 1879644"/>
                <a:gd name="connsiteX14" fmla="*/ 315406 w 1182829"/>
                <a:gd name="connsiteY14" fmla="*/ 1238353 h 1879644"/>
                <a:gd name="connsiteX15" fmla="*/ 373377 w 1182829"/>
                <a:gd name="connsiteY15" fmla="*/ 1282855 h 1879644"/>
                <a:gd name="connsiteX16" fmla="*/ 364008 w 1182829"/>
                <a:gd name="connsiteY16" fmla="*/ 1419876 h 1879644"/>
                <a:gd name="connsiteX17" fmla="*/ 304281 w 1182829"/>
                <a:gd name="connsiteY17" fmla="*/ 1492485 h 1879644"/>
                <a:gd name="connsiteX18" fmla="*/ 257436 w 1182829"/>
                <a:gd name="connsiteY18" fmla="*/ 1510052 h 1879644"/>
                <a:gd name="connsiteX19" fmla="*/ 371620 w 1182829"/>
                <a:gd name="connsiteY19" fmla="*/ 1686891 h 1879644"/>
                <a:gd name="connsiteX20" fmla="*/ 541432 w 1182829"/>
                <a:gd name="connsiteY20" fmla="*/ 1861387 h 1879644"/>
                <a:gd name="connsiteX21" fmla="*/ 648004 w 1182829"/>
                <a:gd name="connsiteY21" fmla="*/ 1868414 h 1879644"/>
                <a:gd name="connsiteX22" fmla="*/ 725883 w 1182829"/>
                <a:gd name="connsiteY22" fmla="*/ 1809858 h 1879644"/>
                <a:gd name="connsiteX23" fmla="*/ 927316 w 1182829"/>
                <a:gd name="connsiteY23" fmla="*/ 1510637 h 1879644"/>
                <a:gd name="connsiteX24" fmla="*/ 886326 w 1182829"/>
                <a:gd name="connsiteY24" fmla="*/ 1495999 h 1879644"/>
                <a:gd name="connsiteX25" fmla="*/ 817816 w 1182829"/>
                <a:gd name="connsiteY25" fmla="*/ 1410507 h 1879644"/>
                <a:gd name="connsiteX26" fmla="*/ 817231 w 1182829"/>
                <a:gd name="connsiteY26" fmla="*/ 1288125 h 1879644"/>
                <a:gd name="connsiteX27" fmla="*/ 1029788 w 1182829"/>
                <a:gd name="connsiteY27" fmla="*/ 1000615 h 1879644"/>
                <a:gd name="connsiteX28" fmla="*/ 1037986 w 1182829"/>
                <a:gd name="connsiteY28" fmla="*/ 968995 h 1879644"/>
                <a:gd name="connsiteX29" fmla="*/ 1050283 w 1182829"/>
                <a:gd name="connsiteY29" fmla="*/ 954942 h 1879644"/>
                <a:gd name="connsiteX30" fmla="*/ 1107083 w 1182829"/>
                <a:gd name="connsiteY30" fmla="*/ 918637 h 1879644"/>
                <a:gd name="connsiteX31" fmla="*/ 1179691 w 1182829"/>
                <a:gd name="connsiteY31" fmla="*/ 776346 h 1879644"/>
                <a:gd name="connsiteX32" fmla="*/ 1174422 w 1182829"/>
                <a:gd name="connsiteY32" fmla="*/ 672117 h 187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82829" h="1879644">
                  <a:moveTo>
                    <a:pt x="1174422" y="672117"/>
                  </a:moveTo>
                  <a:cubicBezTo>
                    <a:pt x="1163296" y="644010"/>
                    <a:pt x="1145729" y="620588"/>
                    <a:pt x="1112352" y="617074"/>
                  </a:cubicBezTo>
                  <a:cubicBezTo>
                    <a:pt x="1097713" y="615903"/>
                    <a:pt x="1102983" y="606534"/>
                    <a:pt x="1101812" y="599508"/>
                  </a:cubicBezTo>
                  <a:cubicBezTo>
                    <a:pt x="1091858" y="600093"/>
                    <a:pt x="1074877" y="360014"/>
                    <a:pt x="1054968" y="302044"/>
                  </a:cubicBezTo>
                  <a:cubicBezTo>
                    <a:pt x="1037401" y="251100"/>
                    <a:pt x="965377" y="149213"/>
                    <a:pt x="943712" y="123448"/>
                  </a:cubicBezTo>
                  <a:cubicBezTo>
                    <a:pt x="915604" y="89486"/>
                    <a:pt x="850022" y="53767"/>
                    <a:pt x="809033" y="37371"/>
                  </a:cubicBezTo>
                  <a:cubicBezTo>
                    <a:pt x="686066" y="-11816"/>
                    <a:pt x="567197" y="-8303"/>
                    <a:pt x="441887" y="23903"/>
                  </a:cubicBezTo>
                  <a:cubicBezTo>
                    <a:pt x="371620" y="42056"/>
                    <a:pt x="285543" y="77775"/>
                    <a:pt x="219375" y="134574"/>
                  </a:cubicBezTo>
                  <a:cubicBezTo>
                    <a:pt x="197709" y="152726"/>
                    <a:pt x="140325" y="258127"/>
                    <a:pt x="129785" y="285063"/>
                  </a:cubicBezTo>
                  <a:cubicBezTo>
                    <a:pt x="110461" y="333664"/>
                    <a:pt x="80597" y="612976"/>
                    <a:pt x="84696" y="613561"/>
                  </a:cubicBezTo>
                  <a:cubicBezTo>
                    <a:pt x="40779" y="619417"/>
                    <a:pt x="16186" y="646352"/>
                    <a:pt x="5060" y="687927"/>
                  </a:cubicBezTo>
                  <a:cubicBezTo>
                    <a:pt x="-18362" y="778103"/>
                    <a:pt x="42536" y="912196"/>
                    <a:pt x="125686" y="953185"/>
                  </a:cubicBezTo>
                  <a:cubicBezTo>
                    <a:pt x="129785" y="955528"/>
                    <a:pt x="134469" y="956698"/>
                    <a:pt x="135054" y="961969"/>
                  </a:cubicBezTo>
                  <a:cubicBezTo>
                    <a:pt x="137982" y="978950"/>
                    <a:pt x="158477" y="1051559"/>
                    <a:pt x="163161" y="1058000"/>
                  </a:cubicBezTo>
                  <a:cubicBezTo>
                    <a:pt x="197124" y="1130610"/>
                    <a:pt x="252166" y="1187994"/>
                    <a:pt x="315406" y="1238353"/>
                  </a:cubicBezTo>
                  <a:cubicBezTo>
                    <a:pt x="334730" y="1253577"/>
                    <a:pt x="355810" y="1265874"/>
                    <a:pt x="373377" y="1282855"/>
                  </a:cubicBezTo>
                  <a:cubicBezTo>
                    <a:pt x="370449" y="1328528"/>
                    <a:pt x="371620" y="1374202"/>
                    <a:pt x="364008" y="1419876"/>
                  </a:cubicBezTo>
                  <a:cubicBezTo>
                    <a:pt x="357567" y="1456766"/>
                    <a:pt x="341171" y="1483116"/>
                    <a:pt x="304281" y="1492485"/>
                  </a:cubicBezTo>
                  <a:cubicBezTo>
                    <a:pt x="288471" y="1496584"/>
                    <a:pt x="272661" y="1504196"/>
                    <a:pt x="257436" y="1510052"/>
                  </a:cubicBezTo>
                  <a:cubicBezTo>
                    <a:pt x="289642" y="1573292"/>
                    <a:pt x="328289" y="1631848"/>
                    <a:pt x="371620" y="1686891"/>
                  </a:cubicBezTo>
                  <a:cubicBezTo>
                    <a:pt x="421978" y="1751302"/>
                    <a:pt x="474679" y="1813957"/>
                    <a:pt x="541432" y="1861387"/>
                  </a:cubicBezTo>
                  <a:cubicBezTo>
                    <a:pt x="575980" y="1885395"/>
                    <a:pt x="610528" y="1888323"/>
                    <a:pt x="648004" y="1868414"/>
                  </a:cubicBezTo>
                  <a:cubicBezTo>
                    <a:pt x="677282" y="1853189"/>
                    <a:pt x="703047" y="1833866"/>
                    <a:pt x="725883" y="1809858"/>
                  </a:cubicBezTo>
                  <a:cubicBezTo>
                    <a:pt x="811375" y="1723195"/>
                    <a:pt x="871102" y="1618380"/>
                    <a:pt x="927316" y="1510637"/>
                  </a:cubicBezTo>
                  <a:cubicBezTo>
                    <a:pt x="913848" y="1505367"/>
                    <a:pt x="900380" y="1499512"/>
                    <a:pt x="886326" y="1495999"/>
                  </a:cubicBezTo>
                  <a:cubicBezTo>
                    <a:pt x="842995" y="1484873"/>
                    <a:pt x="823672" y="1454424"/>
                    <a:pt x="817816" y="1410507"/>
                  </a:cubicBezTo>
                  <a:cubicBezTo>
                    <a:pt x="813132" y="1370689"/>
                    <a:pt x="815474" y="1289296"/>
                    <a:pt x="817231" y="1288125"/>
                  </a:cubicBezTo>
                  <a:cubicBezTo>
                    <a:pt x="926145" y="1219615"/>
                    <a:pt x="1004610" y="1129438"/>
                    <a:pt x="1029788" y="1000615"/>
                  </a:cubicBezTo>
                  <a:cubicBezTo>
                    <a:pt x="1033888" y="990661"/>
                    <a:pt x="1035059" y="979535"/>
                    <a:pt x="1037986" y="968995"/>
                  </a:cubicBezTo>
                  <a:cubicBezTo>
                    <a:pt x="1040329" y="961969"/>
                    <a:pt x="1040914" y="956113"/>
                    <a:pt x="1050283" y="954942"/>
                  </a:cubicBezTo>
                  <a:cubicBezTo>
                    <a:pt x="1074877" y="952014"/>
                    <a:pt x="1091858" y="936204"/>
                    <a:pt x="1107083" y="918637"/>
                  </a:cubicBezTo>
                  <a:cubicBezTo>
                    <a:pt x="1142802" y="877648"/>
                    <a:pt x="1167980" y="830218"/>
                    <a:pt x="1179691" y="776346"/>
                  </a:cubicBezTo>
                  <a:cubicBezTo>
                    <a:pt x="1187889" y="741213"/>
                    <a:pt x="1188475" y="706079"/>
                    <a:pt x="1174422" y="672117"/>
                  </a:cubicBezTo>
                  <a:close/>
                </a:path>
              </a:pathLst>
            </a:custGeom>
            <a:solidFill>
              <a:srgbClr val="99867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24FF665-7ECB-4714-9BAE-505F67175695}"/>
                </a:ext>
              </a:extLst>
            </p:cNvPr>
            <p:cNvSpPr/>
            <p:nvPr/>
          </p:nvSpPr>
          <p:spPr>
            <a:xfrm>
              <a:off x="7505528" y="6134284"/>
              <a:ext cx="2031890" cy="521147"/>
            </a:xfrm>
            <a:custGeom>
              <a:avLst/>
              <a:gdLst>
                <a:gd name="connsiteX0" fmla="*/ 1352337 w 2031889"/>
                <a:gd name="connsiteY0" fmla="*/ 0 h 521147"/>
                <a:gd name="connsiteX1" fmla="*/ 1485260 w 2031889"/>
                <a:gd name="connsiteY1" fmla="*/ 42160 h 521147"/>
                <a:gd name="connsiteX2" fmla="*/ 1774526 w 2031889"/>
                <a:gd name="connsiteY2" fmla="*/ 137606 h 521147"/>
                <a:gd name="connsiteX3" fmla="*/ 2026316 w 2031889"/>
                <a:gd name="connsiteY3" fmla="*/ 463177 h 521147"/>
                <a:gd name="connsiteX4" fmla="*/ 2032757 w 2031889"/>
                <a:gd name="connsiteY4" fmla="*/ 510022 h 521147"/>
                <a:gd name="connsiteX5" fmla="*/ 2018704 w 2031889"/>
                <a:gd name="connsiteY5" fmla="*/ 525832 h 521147"/>
                <a:gd name="connsiteX6" fmla="*/ 2006993 w 2031889"/>
                <a:gd name="connsiteY6" fmla="*/ 525832 h 521147"/>
                <a:gd name="connsiteX7" fmla="*/ 26632 w 2031889"/>
                <a:gd name="connsiteY7" fmla="*/ 525832 h 521147"/>
                <a:gd name="connsiteX8" fmla="*/ 2038 w 2031889"/>
                <a:gd name="connsiteY8" fmla="*/ 495968 h 521147"/>
                <a:gd name="connsiteX9" fmla="*/ 84017 w 2031889"/>
                <a:gd name="connsiteY9" fmla="*/ 273456 h 521147"/>
                <a:gd name="connsiteX10" fmla="*/ 280765 w 2031889"/>
                <a:gd name="connsiteY10" fmla="*/ 128823 h 521147"/>
                <a:gd name="connsiteX11" fmla="*/ 655523 w 2031889"/>
                <a:gd name="connsiteY11" fmla="*/ 6441 h 521147"/>
                <a:gd name="connsiteX12" fmla="*/ 681873 w 2031889"/>
                <a:gd name="connsiteY12" fmla="*/ 0 h 521147"/>
                <a:gd name="connsiteX13" fmla="*/ 722276 w 2031889"/>
                <a:gd name="connsiteY13" fmla="*/ 59141 h 521147"/>
                <a:gd name="connsiteX14" fmla="*/ 953572 w 2031889"/>
                <a:gd name="connsiteY14" fmla="*/ 329670 h 521147"/>
                <a:gd name="connsiteX15" fmla="*/ 1085323 w 2031889"/>
                <a:gd name="connsiteY15" fmla="*/ 339038 h 521147"/>
                <a:gd name="connsiteX16" fmla="*/ 1214731 w 2031889"/>
                <a:gd name="connsiteY16" fmla="*/ 212558 h 521147"/>
                <a:gd name="connsiteX17" fmla="*/ 1332429 w 2031889"/>
                <a:gd name="connsiteY17" fmla="*/ 23422 h 521147"/>
                <a:gd name="connsiteX18" fmla="*/ 1352337 w 2031889"/>
                <a:gd name="connsiteY18" fmla="*/ 0 h 521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31889" h="521147">
                  <a:moveTo>
                    <a:pt x="1352337" y="0"/>
                  </a:moveTo>
                  <a:cubicBezTo>
                    <a:pt x="1398011" y="10540"/>
                    <a:pt x="1441343" y="28107"/>
                    <a:pt x="1485260" y="42160"/>
                  </a:cubicBezTo>
                  <a:cubicBezTo>
                    <a:pt x="1581877" y="73780"/>
                    <a:pt x="1679665" y="101302"/>
                    <a:pt x="1774526" y="137606"/>
                  </a:cubicBezTo>
                  <a:cubicBezTo>
                    <a:pt x="1920330" y="193234"/>
                    <a:pt x="1998795" y="308589"/>
                    <a:pt x="2026316" y="463177"/>
                  </a:cubicBezTo>
                  <a:cubicBezTo>
                    <a:pt x="2029244" y="478401"/>
                    <a:pt x="2029244" y="494797"/>
                    <a:pt x="2032757" y="510022"/>
                  </a:cubicBezTo>
                  <a:cubicBezTo>
                    <a:pt x="2036270" y="524661"/>
                    <a:pt x="2029829" y="526418"/>
                    <a:pt x="2018704" y="525832"/>
                  </a:cubicBezTo>
                  <a:cubicBezTo>
                    <a:pt x="2014605" y="525832"/>
                    <a:pt x="2011091" y="525832"/>
                    <a:pt x="2006993" y="525832"/>
                  </a:cubicBezTo>
                  <a:cubicBezTo>
                    <a:pt x="1347068" y="525832"/>
                    <a:pt x="686557" y="525832"/>
                    <a:pt x="26632" y="525832"/>
                  </a:cubicBezTo>
                  <a:cubicBezTo>
                    <a:pt x="-2646" y="525832"/>
                    <a:pt x="-2060" y="525832"/>
                    <a:pt x="2038" y="495968"/>
                  </a:cubicBezTo>
                  <a:cubicBezTo>
                    <a:pt x="13164" y="415161"/>
                    <a:pt x="36587" y="339624"/>
                    <a:pt x="84017" y="273456"/>
                  </a:cubicBezTo>
                  <a:cubicBezTo>
                    <a:pt x="134375" y="203189"/>
                    <a:pt x="199372" y="153416"/>
                    <a:pt x="280765" y="128823"/>
                  </a:cubicBezTo>
                  <a:cubicBezTo>
                    <a:pt x="406660" y="90762"/>
                    <a:pt x="530213" y="46845"/>
                    <a:pt x="655523" y="6441"/>
                  </a:cubicBezTo>
                  <a:cubicBezTo>
                    <a:pt x="664306" y="3513"/>
                    <a:pt x="673089" y="2342"/>
                    <a:pt x="681873" y="0"/>
                  </a:cubicBezTo>
                  <a:cubicBezTo>
                    <a:pt x="702367" y="14639"/>
                    <a:pt x="709394" y="39232"/>
                    <a:pt x="722276" y="59141"/>
                  </a:cubicBezTo>
                  <a:cubicBezTo>
                    <a:pt x="787859" y="159858"/>
                    <a:pt x="859882" y="254718"/>
                    <a:pt x="953572" y="329670"/>
                  </a:cubicBezTo>
                  <a:cubicBezTo>
                    <a:pt x="996318" y="364217"/>
                    <a:pt x="1039063" y="368316"/>
                    <a:pt x="1085323" y="339038"/>
                  </a:cubicBezTo>
                  <a:cubicBezTo>
                    <a:pt x="1137437" y="306247"/>
                    <a:pt x="1177841" y="261159"/>
                    <a:pt x="1214731" y="212558"/>
                  </a:cubicBezTo>
                  <a:cubicBezTo>
                    <a:pt x="1259234" y="153416"/>
                    <a:pt x="1298466" y="90176"/>
                    <a:pt x="1332429" y="23422"/>
                  </a:cubicBezTo>
                  <a:cubicBezTo>
                    <a:pt x="1337698" y="13468"/>
                    <a:pt x="1342383" y="4099"/>
                    <a:pt x="1352337" y="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C63CBD4-C145-4E20-918A-C25CB42B7F35}"/>
                </a:ext>
              </a:extLst>
            </p:cNvPr>
            <p:cNvSpPr/>
            <p:nvPr/>
          </p:nvSpPr>
          <p:spPr>
            <a:xfrm>
              <a:off x="7984359" y="4464029"/>
              <a:ext cx="1059862" cy="1100851"/>
            </a:xfrm>
            <a:custGeom>
              <a:avLst/>
              <a:gdLst>
                <a:gd name="connsiteX0" fmla="*/ 1048004 w 1059861"/>
                <a:gd name="connsiteY0" fmla="*/ 757953 h 1100850"/>
                <a:gd name="connsiteX1" fmla="*/ 960755 w 1059861"/>
                <a:gd name="connsiteY1" fmla="*/ 1048976 h 1100850"/>
                <a:gd name="connsiteX2" fmla="*/ 959584 w 1059861"/>
                <a:gd name="connsiteY2" fmla="*/ 972268 h 1100850"/>
                <a:gd name="connsiteX3" fmla="*/ 984178 w 1059861"/>
                <a:gd name="connsiteY3" fmla="*/ 727505 h 1100850"/>
                <a:gd name="connsiteX4" fmla="*/ 949044 w 1059861"/>
                <a:gd name="connsiteY4" fmla="*/ 534270 h 1100850"/>
                <a:gd name="connsiteX5" fmla="*/ 927379 w 1059861"/>
                <a:gd name="connsiteY5" fmla="*/ 478642 h 1100850"/>
                <a:gd name="connsiteX6" fmla="*/ 868823 w 1059861"/>
                <a:gd name="connsiteY6" fmla="*/ 418329 h 1100850"/>
                <a:gd name="connsiteX7" fmla="*/ 648653 w 1059861"/>
                <a:gd name="connsiteY7" fmla="*/ 365043 h 1100850"/>
                <a:gd name="connsiteX8" fmla="*/ 348261 w 1059861"/>
                <a:gd name="connsiteY8" fmla="*/ 373827 h 1100850"/>
                <a:gd name="connsiteX9" fmla="*/ 195430 w 1059861"/>
                <a:gd name="connsiteY9" fmla="*/ 421843 h 1100850"/>
                <a:gd name="connsiteX10" fmla="*/ 155026 w 1059861"/>
                <a:gd name="connsiteY10" fmla="*/ 464003 h 1100850"/>
                <a:gd name="connsiteX11" fmla="*/ 91786 w 1059861"/>
                <a:gd name="connsiteY11" fmla="*/ 672462 h 1100850"/>
                <a:gd name="connsiteX12" fmla="*/ 96470 w 1059861"/>
                <a:gd name="connsiteY12" fmla="*/ 824122 h 1100850"/>
                <a:gd name="connsiteX13" fmla="*/ 105254 w 1059861"/>
                <a:gd name="connsiteY13" fmla="*/ 1102262 h 1100850"/>
                <a:gd name="connsiteX14" fmla="*/ 30888 w 1059861"/>
                <a:gd name="connsiteY14" fmla="*/ 770836 h 1100850"/>
                <a:gd name="connsiteX15" fmla="*/ 1024 w 1059861"/>
                <a:gd name="connsiteY15" fmla="*/ 550666 h 1100850"/>
                <a:gd name="connsiteX16" fmla="*/ 9222 w 1059861"/>
                <a:gd name="connsiteY16" fmla="*/ 403690 h 1100850"/>
                <a:gd name="connsiteX17" fmla="*/ 127505 w 1059861"/>
                <a:gd name="connsiteY17" fmla="*/ 161854 h 1100850"/>
                <a:gd name="connsiteX18" fmla="*/ 299074 w 1059861"/>
                <a:gd name="connsiteY18" fmla="*/ 47085 h 1100850"/>
                <a:gd name="connsiteX19" fmla="*/ 810852 w 1059861"/>
                <a:gd name="connsiteY19" fmla="*/ 55868 h 1100850"/>
                <a:gd name="connsiteX20" fmla="*/ 1032194 w 1059861"/>
                <a:gd name="connsiteY20" fmla="*/ 321127 h 1100850"/>
                <a:gd name="connsiteX21" fmla="*/ 1048004 w 1059861"/>
                <a:gd name="connsiteY21" fmla="*/ 757953 h 110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59861" h="1100850">
                  <a:moveTo>
                    <a:pt x="1048004" y="757953"/>
                  </a:moveTo>
                  <a:cubicBezTo>
                    <a:pt x="1028095" y="857498"/>
                    <a:pt x="991790" y="952359"/>
                    <a:pt x="960755" y="1048976"/>
                  </a:cubicBezTo>
                  <a:cubicBezTo>
                    <a:pt x="956071" y="1023212"/>
                    <a:pt x="956657" y="998033"/>
                    <a:pt x="959584" y="972268"/>
                  </a:cubicBezTo>
                  <a:cubicBezTo>
                    <a:pt x="967782" y="890875"/>
                    <a:pt x="975394" y="808897"/>
                    <a:pt x="984178" y="727505"/>
                  </a:cubicBezTo>
                  <a:cubicBezTo>
                    <a:pt x="991790" y="659580"/>
                    <a:pt x="970710" y="596925"/>
                    <a:pt x="949044" y="534270"/>
                  </a:cubicBezTo>
                  <a:cubicBezTo>
                    <a:pt x="942603" y="515532"/>
                    <a:pt x="932649" y="497380"/>
                    <a:pt x="927379" y="478642"/>
                  </a:cubicBezTo>
                  <a:cubicBezTo>
                    <a:pt x="918595" y="447607"/>
                    <a:pt x="896929" y="431212"/>
                    <a:pt x="868823" y="418329"/>
                  </a:cubicBezTo>
                  <a:cubicBezTo>
                    <a:pt x="798556" y="386123"/>
                    <a:pt x="724189" y="372656"/>
                    <a:pt x="648653" y="365043"/>
                  </a:cubicBezTo>
                  <a:cubicBezTo>
                    <a:pt x="548522" y="355089"/>
                    <a:pt x="447806" y="356845"/>
                    <a:pt x="348261" y="373827"/>
                  </a:cubicBezTo>
                  <a:cubicBezTo>
                    <a:pt x="294975" y="383196"/>
                    <a:pt x="243446" y="396078"/>
                    <a:pt x="195430" y="421843"/>
                  </a:cubicBezTo>
                  <a:cubicBezTo>
                    <a:pt x="177277" y="431797"/>
                    <a:pt x="163224" y="444094"/>
                    <a:pt x="155026" y="464003"/>
                  </a:cubicBezTo>
                  <a:cubicBezTo>
                    <a:pt x="127505" y="531928"/>
                    <a:pt x="100569" y="599267"/>
                    <a:pt x="91786" y="672462"/>
                  </a:cubicBezTo>
                  <a:cubicBezTo>
                    <a:pt x="85930" y="722820"/>
                    <a:pt x="93543" y="773764"/>
                    <a:pt x="96470" y="824122"/>
                  </a:cubicBezTo>
                  <a:cubicBezTo>
                    <a:pt x="101155" y="916640"/>
                    <a:pt x="112281" y="1009158"/>
                    <a:pt x="105254" y="1102262"/>
                  </a:cubicBezTo>
                  <a:cubicBezTo>
                    <a:pt x="73048" y="993348"/>
                    <a:pt x="51968" y="882092"/>
                    <a:pt x="30888" y="770836"/>
                  </a:cubicBezTo>
                  <a:cubicBezTo>
                    <a:pt x="15663" y="697641"/>
                    <a:pt x="-4831" y="624446"/>
                    <a:pt x="1024" y="550666"/>
                  </a:cubicBezTo>
                  <a:cubicBezTo>
                    <a:pt x="5123" y="501479"/>
                    <a:pt x="8637" y="452877"/>
                    <a:pt x="9222" y="403690"/>
                  </a:cubicBezTo>
                  <a:cubicBezTo>
                    <a:pt x="10393" y="310587"/>
                    <a:pt x="73048" y="233878"/>
                    <a:pt x="127505" y="161854"/>
                  </a:cubicBezTo>
                  <a:cubicBezTo>
                    <a:pt x="172008" y="103299"/>
                    <a:pt x="233491" y="72264"/>
                    <a:pt x="299074" y="47085"/>
                  </a:cubicBezTo>
                  <a:cubicBezTo>
                    <a:pt x="470643" y="-18498"/>
                    <a:pt x="642211" y="-15570"/>
                    <a:pt x="810852" y="55868"/>
                  </a:cubicBezTo>
                  <a:cubicBezTo>
                    <a:pt x="929135" y="105641"/>
                    <a:pt x="1002330" y="195817"/>
                    <a:pt x="1032194" y="321127"/>
                  </a:cubicBezTo>
                  <a:cubicBezTo>
                    <a:pt x="1066741" y="466345"/>
                    <a:pt x="1073183" y="611564"/>
                    <a:pt x="1048004" y="757953"/>
                  </a:cubicBezTo>
                  <a:close/>
                </a:path>
              </a:pathLst>
            </a:custGeom>
            <a:solidFill>
              <a:srgbClr val="2D1F1F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D944D30-C09D-4936-958F-DDD1E3958711}"/>
                </a:ext>
              </a:extLst>
            </p:cNvPr>
            <p:cNvSpPr/>
            <p:nvPr/>
          </p:nvSpPr>
          <p:spPr>
            <a:xfrm>
              <a:off x="8076145" y="5624110"/>
              <a:ext cx="878338" cy="363047"/>
            </a:xfrm>
            <a:custGeom>
              <a:avLst/>
              <a:gdLst>
                <a:gd name="connsiteX0" fmla="*/ 668708 w 878338"/>
                <a:gd name="connsiteY0" fmla="*/ 295859 h 363046"/>
                <a:gd name="connsiteX1" fmla="*/ 247106 w 878338"/>
                <a:gd name="connsiteY1" fmla="*/ 302886 h 363046"/>
                <a:gd name="connsiteX2" fmla="*/ 230710 w 878338"/>
                <a:gd name="connsiteY2" fmla="*/ 294103 h 363046"/>
                <a:gd name="connsiteX3" fmla="*/ 169812 w 878338"/>
                <a:gd name="connsiteY3" fmla="*/ 246087 h 363046"/>
                <a:gd name="connsiteX4" fmla="*/ 3513 w 878338"/>
                <a:gd name="connsiteY4" fmla="*/ 30601 h 363046"/>
                <a:gd name="connsiteX5" fmla="*/ 0 w 878338"/>
                <a:gd name="connsiteY5" fmla="*/ 19475 h 363046"/>
                <a:gd name="connsiteX6" fmla="*/ 10540 w 878338"/>
                <a:gd name="connsiteY6" fmla="*/ 27088 h 363046"/>
                <a:gd name="connsiteX7" fmla="*/ 307418 w 878338"/>
                <a:gd name="connsiteY7" fmla="*/ 235547 h 363046"/>
                <a:gd name="connsiteX8" fmla="*/ 423359 w 878338"/>
                <a:gd name="connsiteY8" fmla="*/ 222664 h 363046"/>
                <a:gd name="connsiteX9" fmla="*/ 462591 w 878338"/>
                <a:gd name="connsiteY9" fmla="*/ 219737 h 363046"/>
                <a:gd name="connsiteX10" fmla="*/ 666951 w 878338"/>
                <a:gd name="connsiteY10" fmla="*/ 200413 h 363046"/>
                <a:gd name="connsiteX11" fmla="*/ 869555 w 878338"/>
                <a:gd name="connsiteY11" fmla="*/ 8935 h 363046"/>
                <a:gd name="connsiteX12" fmla="*/ 881266 w 878338"/>
                <a:gd name="connsiteY12" fmla="*/ 152 h 363046"/>
                <a:gd name="connsiteX13" fmla="*/ 668708 w 878338"/>
                <a:gd name="connsiteY13" fmla="*/ 295859 h 36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8338" h="363046">
                  <a:moveTo>
                    <a:pt x="668708" y="295859"/>
                  </a:moveTo>
                  <a:cubicBezTo>
                    <a:pt x="529345" y="382522"/>
                    <a:pt x="389396" y="391891"/>
                    <a:pt x="247106" y="302886"/>
                  </a:cubicBezTo>
                  <a:cubicBezTo>
                    <a:pt x="241836" y="299958"/>
                    <a:pt x="236566" y="297030"/>
                    <a:pt x="230710" y="294103"/>
                  </a:cubicBezTo>
                  <a:cubicBezTo>
                    <a:pt x="212558" y="275365"/>
                    <a:pt x="189721" y="262482"/>
                    <a:pt x="169812" y="246087"/>
                  </a:cubicBezTo>
                  <a:cubicBezTo>
                    <a:pt x="96617" y="187531"/>
                    <a:pt x="35134" y="120777"/>
                    <a:pt x="3513" y="30601"/>
                  </a:cubicBezTo>
                  <a:cubicBezTo>
                    <a:pt x="2342" y="27088"/>
                    <a:pt x="1171" y="23574"/>
                    <a:pt x="0" y="19475"/>
                  </a:cubicBezTo>
                  <a:cubicBezTo>
                    <a:pt x="6441" y="18890"/>
                    <a:pt x="7612" y="24160"/>
                    <a:pt x="10540" y="27088"/>
                  </a:cubicBezTo>
                  <a:cubicBezTo>
                    <a:pt x="89005" y="125462"/>
                    <a:pt x="182694" y="203926"/>
                    <a:pt x="307418" y="235547"/>
                  </a:cubicBezTo>
                  <a:cubicBezTo>
                    <a:pt x="346651" y="245501"/>
                    <a:pt x="386469" y="243159"/>
                    <a:pt x="423359" y="222664"/>
                  </a:cubicBezTo>
                  <a:cubicBezTo>
                    <a:pt x="436241" y="215638"/>
                    <a:pt x="449124" y="212710"/>
                    <a:pt x="462591" y="219737"/>
                  </a:cubicBezTo>
                  <a:cubicBezTo>
                    <a:pt x="534615" y="254870"/>
                    <a:pt x="601369" y="240817"/>
                    <a:pt x="666951" y="200413"/>
                  </a:cubicBezTo>
                  <a:cubicBezTo>
                    <a:pt x="747759" y="150055"/>
                    <a:pt x="815684" y="87400"/>
                    <a:pt x="869555" y="8935"/>
                  </a:cubicBezTo>
                  <a:cubicBezTo>
                    <a:pt x="872483" y="4836"/>
                    <a:pt x="874239" y="-1019"/>
                    <a:pt x="881266" y="152"/>
                  </a:cubicBezTo>
                  <a:cubicBezTo>
                    <a:pt x="858430" y="133074"/>
                    <a:pt x="779379" y="225592"/>
                    <a:pt x="668708" y="295859"/>
                  </a:cubicBezTo>
                  <a:close/>
                </a:path>
              </a:pathLst>
            </a:custGeom>
            <a:solidFill>
              <a:srgbClr val="2D1F1F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8C707CB-6F44-421C-AE3E-7A3112938F1A}"/>
              </a:ext>
            </a:extLst>
          </p:cNvPr>
          <p:cNvGrpSpPr/>
          <p:nvPr/>
        </p:nvGrpSpPr>
        <p:grpSpPr>
          <a:xfrm rot="18900000">
            <a:off x="7312257" y="2523087"/>
            <a:ext cx="646430" cy="665467"/>
            <a:chOff x="6162914" y="3415961"/>
            <a:chExt cx="1193376" cy="1228522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76586C5-B335-4261-9D41-3FFC1E4B0D11}"/>
                </a:ext>
              </a:extLst>
            </p:cNvPr>
            <p:cNvSpPr/>
            <p:nvPr/>
          </p:nvSpPr>
          <p:spPr>
            <a:xfrm>
              <a:off x="6461289" y="3415961"/>
              <a:ext cx="605647" cy="1035692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5708135-FD67-4269-8DB0-A6F3BC783E2F}"/>
                </a:ext>
              </a:extLst>
            </p:cNvPr>
            <p:cNvSpPr/>
            <p:nvPr/>
          </p:nvSpPr>
          <p:spPr>
            <a:xfrm>
              <a:off x="6162914" y="4357786"/>
              <a:ext cx="1193376" cy="286697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77D9E9E-3793-41FF-B56B-D5FF3A386504}"/>
                </a:ext>
              </a:extLst>
            </p:cNvPr>
            <p:cNvSpPr/>
            <p:nvPr/>
          </p:nvSpPr>
          <p:spPr>
            <a:xfrm>
              <a:off x="6413005" y="3571603"/>
              <a:ext cx="696472" cy="1011170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5169579-DC1A-41BE-AEF5-94D9651BF708}"/>
              </a:ext>
            </a:extLst>
          </p:cNvPr>
          <p:cNvGrpSpPr/>
          <p:nvPr/>
        </p:nvGrpSpPr>
        <p:grpSpPr>
          <a:xfrm rot="3167924">
            <a:off x="10804975" y="2515087"/>
            <a:ext cx="555507" cy="720873"/>
            <a:chOff x="2392394" y="4513768"/>
            <a:chExt cx="1651276" cy="2142834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C0DFA28-27D2-43D7-A5E3-48C0C574EBF1}"/>
                </a:ext>
              </a:extLst>
            </p:cNvPr>
            <p:cNvSpPr/>
            <p:nvPr/>
          </p:nvSpPr>
          <p:spPr>
            <a:xfrm>
              <a:off x="2640881" y="4513768"/>
              <a:ext cx="1159407" cy="884194"/>
            </a:xfrm>
            <a:custGeom>
              <a:avLst/>
              <a:gdLst>
                <a:gd name="connsiteX0" fmla="*/ 27626 w 1159406"/>
                <a:gd name="connsiteY0" fmla="*/ 830596 h 884194"/>
                <a:gd name="connsiteX1" fmla="*/ 33482 w 1159406"/>
                <a:gd name="connsiteY1" fmla="*/ 458181 h 884194"/>
                <a:gd name="connsiteX2" fmla="*/ 337973 w 1159406"/>
                <a:gd name="connsiteY2" fmla="*/ 124412 h 884194"/>
                <a:gd name="connsiteX3" fmla="*/ 364908 w 1159406"/>
                <a:gd name="connsiteY3" fmla="*/ 102746 h 884194"/>
                <a:gd name="connsiteX4" fmla="*/ 774800 w 1159406"/>
                <a:gd name="connsiteY4" fmla="*/ 94548 h 884194"/>
                <a:gd name="connsiteX5" fmla="*/ 802907 w 1159406"/>
                <a:gd name="connsiteY5" fmla="*/ 115043 h 884194"/>
                <a:gd name="connsiteX6" fmla="*/ 1157755 w 1159406"/>
                <a:gd name="connsiteY6" fmla="*/ 575878 h 884194"/>
                <a:gd name="connsiteX7" fmla="*/ 1125550 w 1159406"/>
                <a:gd name="connsiteY7" fmla="*/ 854018 h 884194"/>
                <a:gd name="connsiteX8" fmla="*/ 1111496 w 1159406"/>
                <a:gd name="connsiteY8" fmla="*/ 866315 h 884194"/>
                <a:gd name="connsiteX9" fmla="*/ 1091587 w 1159406"/>
                <a:gd name="connsiteY9" fmla="*/ 887981 h 884194"/>
                <a:gd name="connsiteX10" fmla="*/ 1062895 w 1159406"/>
                <a:gd name="connsiteY10" fmla="*/ 870414 h 884194"/>
                <a:gd name="connsiteX11" fmla="*/ 1031860 w 1159406"/>
                <a:gd name="connsiteY11" fmla="*/ 767941 h 884194"/>
                <a:gd name="connsiteX12" fmla="*/ 1031860 w 1159406"/>
                <a:gd name="connsiteY12" fmla="*/ 753302 h 884194"/>
                <a:gd name="connsiteX13" fmla="*/ 1013122 w 1159406"/>
                <a:gd name="connsiteY13" fmla="*/ 738078 h 884194"/>
                <a:gd name="connsiteX14" fmla="*/ 756647 w 1159406"/>
                <a:gd name="connsiteY14" fmla="*/ 783166 h 884194"/>
                <a:gd name="connsiteX15" fmla="*/ 617284 w 1159406"/>
                <a:gd name="connsiteY15" fmla="*/ 790192 h 884194"/>
                <a:gd name="connsiteX16" fmla="*/ 210906 w 1159406"/>
                <a:gd name="connsiteY16" fmla="*/ 756816 h 884194"/>
                <a:gd name="connsiteX17" fmla="*/ 125415 w 1159406"/>
                <a:gd name="connsiteY17" fmla="*/ 736907 h 884194"/>
                <a:gd name="connsiteX18" fmla="*/ 111361 w 1159406"/>
                <a:gd name="connsiteY18" fmla="*/ 749203 h 884194"/>
                <a:gd name="connsiteX19" fmla="*/ 69201 w 1159406"/>
                <a:gd name="connsiteY19" fmla="*/ 876270 h 884194"/>
                <a:gd name="connsiteX20" fmla="*/ 31725 w 1159406"/>
                <a:gd name="connsiteY20" fmla="*/ 869829 h 884194"/>
                <a:gd name="connsiteX21" fmla="*/ 27626 w 1159406"/>
                <a:gd name="connsiteY21" fmla="*/ 830596 h 88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59406" h="884194">
                  <a:moveTo>
                    <a:pt x="27626" y="830596"/>
                  </a:moveTo>
                  <a:cubicBezTo>
                    <a:pt x="-9849" y="705872"/>
                    <a:pt x="-10435" y="581148"/>
                    <a:pt x="33482" y="458181"/>
                  </a:cubicBezTo>
                  <a:cubicBezTo>
                    <a:pt x="88525" y="305350"/>
                    <a:pt x="190997" y="194093"/>
                    <a:pt x="337973" y="124412"/>
                  </a:cubicBezTo>
                  <a:cubicBezTo>
                    <a:pt x="349098" y="119142"/>
                    <a:pt x="357296" y="112115"/>
                    <a:pt x="364908" y="102746"/>
                  </a:cubicBezTo>
                  <a:cubicBezTo>
                    <a:pt x="467381" y="-30761"/>
                    <a:pt x="667057" y="-34860"/>
                    <a:pt x="774800" y="94548"/>
                  </a:cubicBezTo>
                  <a:cubicBezTo>
                    <a:pt x="782998" y="103917"/>
                    <a:pt x="791781" y="110359"/>
                    <a:pt x="802907" y="115043"/>
                  </a:cubicBezTo>
                  <a:cubicBezTo>
                    <a:pt x="1004924" y="204048"/>
                    <a:pt x="1123793" y="358050"/>
                    <a:pt x="1157755" y="575878"/>
                  </a:cubicBezTo>
                  <a:cubicBezTo>
                    <a:pt x="1172394" y="670739"/>
                    <a:pt x="1161269" y="764428"/>
                    <a:pt x="1125550" y="854018"/>
                  </a:cubicBezTo>
                  <a:cubicBezTo>
                    <a:pt x="1117352" y="854018"/>
                    <a:pt x="1113838" y="858703"/>
                    <a:pt x="1111496" y="866315"/>
                  </a:cubicBezTo>
                  <a:cubicBezTo>
                    <a:pt x="1108568" y="876270"/>
                    <a:pt x="1104470" y="886810"/>
                    <a:pt x="1091587" y="887981"/>
                  </a:cubicBezTo>
                  <a:cubicBezTo>
                    <a:pt x="1078119" y="889152"/>
                    <a:pt x="1069336" y="880954"/>
                    <a:pt x="1062895" y="870414"/>
                  </a:cubicBezTo>
                  <a:cubicBezTo>
                    <a:pt x="1044742" y="838794"/>
                    <a:pt x="1029518" y="806002"/>
                    <a:pt x="1031860" y="767941"/>
                  </a:cubicBezTo>
                  <a:cubicBezTo>
                    <a:pt x="1031860" y="763257"/>
                    <a:pt x="1031275" y="757987"/>
                    <a:pt x="1031860" y="753302"/>
                  </a:cubicBezTo>
                  <a:cubicBezTo>
                    <a:pt x="1033617" y="738078"/>
                    <a:pt x="1028347" y="733979"/>
                    <a:pt x="1013122" y="738078"/>
                  </a:cubicBezTo>
                  <a:cubicBezTo>
                    <a:pt x="928802" y="760329"/>
                    <a:pt x="843310" y="774968"/>
                    <a:pt x="756647" y="783166"/>
                  </a:cubicBezTo>
                  <a:cubicBezTo>
                    <a:pt x="710388" y="787850"/>
                    <a:pt x="663544" y="789021"/>
                    <a:pt x="617284" y="790192"/>
                  </a:cubicBezTo>
                  <a:cubicBezTo>
                    <a:pt x="480264" y="793120"/>
                    <a:pt x="344999" y="783751"/>
                    <a:pt x="210906" y="756816"/>
                  </a:cubicBezTo>
                  <a:cubicBezTo>
                    <a:pt x="182214" y="750960"/>
                    <a:pt x="153522" y="745105"/>
                    <a:pt x="125415" y="736907"/>
                  </a:cubicBezTo>
                  <a:cubicBezTo>
                    <a:pt x="113118" y="733393"/>
                    <a:pt x="108434" y="735735"/>
                    <a:pt x="111361" y="749203"/>
                  </a:cubicBezTo>
                  <a:cubicBezTo>
                    <a:pt x="120730" y="798976"/>
                    <a:pt x="95551" y="838208"/>
                    <a:pt x="69201" y="876270"/>
                  </a:cubicBezTo>
                  <a:cubicBezTo>
                    <a:pt x="56319" y="894422"/>
                    <a:pt x="40509" y="890323"/>
                    <a:pt x="31725" y="869829"/>
                  </a:cubicBezTo>
                  <a:cubicBezTo>
                    <a:pt x="25284" y="856946"/>
                    <a:pt x="32311" y="843478"/>
                    <a:pt x="27626" y="830596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1FF847A-8BF0-4148-A679-47FD76AC47F8}"/>
                </a:ext>
              </a:extLst>
            </p:cNvPr>
            <p:cNvSpPr/>
            <p:nvPr/>
          </p:nvSpPr>
          <p:spPr>
            <a:xfrm>
              <a:off x="2392394" y="6346256"/>
              <a:ext cx="1651276" cy="310346"/>
            </a:xfrm>
            <a:custGeom>
              <a:avLst/>
              <a:gdLst>
                <a:gd name="connsiteX0" fmla="*/ 329985 w 1651276"/>
                <a:gd name="connsiteY0" fmla="*/ 91933 h 310346"/>
                <a:gd name="connsiteX1" fmla="*/ 488672 w 1651276"/>
                <a:gd name="connsiteY1" fmla="*/ 141120 h 310346"/>
                <a:gd name="connsiteX2" fmla="*/ 708842 w 1651276"/>
                <a:gd name="connsiteY2" fmla="*/ 193234 h 310346"/>
                <a:gd name="connsiteX3" fmla="*/ 936624 w 1651276"/>
                <a:gd name="connsiteY3" fmla="*/ 205531 h 310346"/>
                <a:gd name="connsiteX4" fmla="*/ 1142156 w 1651276"/>
                <a:gd name="connsiteY4" fmla="*/ 176839 h 310346"/>
                <a:gd name="connsiteX5" fmla="*/ 1402144 w 1651276"/>
                <a:gd name="connsiteY5" fmla="*/ 41575 h 310346"/>
                <a:gd name="connsiteX6" fmla="*/ 1492905 w 1651276"/>
                <a:gd name="connsiteY6" fmla="*/ 0 h 310346"/>
                <a:gd name="connsiteX7" fmla="*/ 1653934 w 1651276"/>
                <a:gd name="connsiteY7" fmla="*/ 252376 h 310346"/>
                <a:gd name="connsiteX8" fmla="*/ 1653934 w 1651276"/>
                <a:gd name="connsiteY8" fmla="*/ 312689 h 310346"/>
                <a:gd name="connsiteX9" fmla="*/ 29594 w 1651276"/>
                <a:gd name="connsiteY9" fmla="*/ 312689 h 310346"/>
                <a:gd name="connsiteX10" fmla="*/ 316 w 1651276"/>
                <a:gd name="connsiteY10" fmla="*/ 283411 h 310346"/>
                <a:gd name="connsiteX11" fmla="*/ 87564 w 1651276"/>
                <a:gd name="connsiteY11" fmla="*/ 61484 h 310346"/>
                <a:gd name="connsiteX12" fmla="*/ 120941 w 1651276"/>
                <a:gd name="connsiteY12" fmla="*/ 24008 h 310346"/>
                <a:gd name="connsiteX13" fmla="*/ 156660 w 1651276"/>
                <a:gd name="connsiteY13" fmla="*/ 35134 h 310346"/>
                <a:gd name="connsiteX14" fmla="*/ 185352 w 1651276"/>
                <a:gd name="connsiteY14" fmla="*/ 125895 h 310346"/>
                <a:gd name="connsiteX15" fmla="*/ 249764 w 1651276"/>
                <a:gd name="connsiteY15" fmla="*/ 221342 h 310346"/>
                <a:gd name="connsiteX16" fmla="*/ 305392 w 1651276"/>
                <a:gd name="connsiteY16" fmla="*/ 102473 h 310346"/>
                <a:gd name="connsiteX17" fmla="*/ 329985 w 1651276"/>
                <a:gd name="connsiteY17" fmla="*/ 91933 h 31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51276" h="310346">
                  <a:moveTo>
                    <a:pt x="329985" y="91933"/>
                  </a:moveTo>
                  <a:cubicBezTo>
                    <a:pt x="382686" y="108328"/>
                    <a:pt x="435386" y="125310"/>
                    <a:pt x="488672" y="141120"/>
                  </a:cubicBezTo>
                  <a:cubicBezTo>
                    <a:pt x="561281" y="162200"/>
                    <a:pt x="633890" y="181523"/>
                    <a:pt x="708842" y="193234"/>
                  </a:cubicBezTo>
                  <a:cubicBezTo>
                    <a:pt x="784379" y="204946"/>
                    <a:pt x="859331" y="212558"/>
                    <a:pt x="936624" y="205531"/>
                  </a:cubicBezTo>
                  <a:cubicBezTo>
                    <a:pt x="1005720" y="199090"/>
                    <a:pt x="1074231" y="193234"/>
                    <a:pt x="1142156" y="176839"/>
                  </a:cubicBezTo>
                  <a:cubicBezTo>
                    <a:pt x="1239944" y="152831"/>
                    <a:pt x="1324850" y="104815"/>
                    <a:pt x="1402144" y="41575"/>
                  </a:cubicBezTo>
                  <a:cubicBezTo>
                    <a:pt x="1428494" y="19909"/>
                    <a:pt x="1456601" y="1171"/>
                    <a:pt x="1492905" y="0"/>
                  </a:cubicBezTo>
                  <a:cubicBezTo>
                    <a:pt x="1592450" y="39233"/>
                    <a:pt x="1658619" y="143462"/>
                    <a:pt x="1653934" y="252376"/>
                  </a:cubicBezTo>
                  <a:cubicBezTo>
                    <a:pt x="1653934" y="252962"/>
                    <a:pt x="1655691" y="295122"/>
                    <a:pt x="1653934" y="312689"/>
                  </a:cubicBezTo>
                  <a:cubicBezTo>
                    <a:pt x="1132787" y="312689"/>
                    <a:pt x="550741" y="312689"/>
                    <a:pt x="29594" y="312689"/>
                  </a:cubicBezTo>
                  <a:cubicBezTo>
                    <a:pt x="-270" y="312689"/>
                    <a:pt x="-855" y="312689"/>
                    <a:pt x="316" y="283411"/>
                  </a:cubicBezTo>
                  <a:cubicBezTo>
                    <a:pt x="4415" y="199675"/>
                    <a:pt x="40134" y="128238"/>
                    <a:pt x="87564" y="61484"/>
                  </a:cubicBezTo>
                  <a:cubicBezTo>
                    <a:pt x="96933" y="48016"/>
                    <a:pt x="107473" y="34548"/>
                    <a:pt x="120941" y="24008"/>
                  </a:cubicBezTo>
                  <a:cubicBezTo>
                    <a:pt x="134994" y="21666"/>
                    <a:pt x="146705" y="26350"/>
                    <a:pt x="156660" y="35134"/>
                  </a:cubicBezTo>
                  <a:cubicBezTo>
                    <a:pt x="168371" y="64997"/>
                    <a:pt x="171884" y="97203"/>
                    <a:pt x="185352" y="125895"/>
                  </a:cubicBezTo>
                  <a:cubicBezTo>
                    <a:pt x="201162" y="159858"/>
                    <a:pt x="221071" y="190892"/>
                    <a:pt x="249764" y="221342"/>
                  </a:cubicBezTo>
                  <a:cubicBezTo>
                    <a:pt x="246836" y="169227"/>
                    <a:pt x="270844" y="132922"/>
                    <a:pt x="305392" y="102473"/>
                  </a:cubicBezTo>
                  <a:cubicBezTo>
                    <a:pt x="311833" y="97203"/>
                    <a:pt x="318274" y="89005"/>
                    <a:pt x="329985" y="91933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1CB18C6-6791-4067-9877-089E52EF6637}"/>
                </a:ext>
              </a:extLst>
            </p:cNvPr>
            <p:cNvSpPr/>
            <p:nvPr/>
          </p:nvSpPr>
          <p:spPr>
            <a:xfrm>
              <a:off x="2523004" y="5844481"/>
              <a:ext cx="626548" cy="731949"/>
            </a:xfrm>
            <a:custGeom>
              <a:avLst/>
              <a:gdLst>
                <a:gd name="connsiteX0" fmla="*/ 199375 w 626548"/>
                <a:gd name="connsiteY0" fmla="*/ 593707 h 731948"/>
                <a:gd name="connsiteX1" fmla="*/ 125009 w 626548"/>
                <a:gd name="connsiteY1" fmla="*/ 737169 h 731948"/>
                <a:gd name="connsiteX2" fmla="*/ 6726 w 626548"/>
                <a:gd name="connsiteY2" fmla="*/ 526953 h 731948"/>
                <a:gd name="connsiteX3" fmla="*/ 148432 w 626548"/>
                <a:gd name="connsiteY3" fmla="*/ 239444 h 731948"/>
                <a:gd name="connsiteX4" fmla="*/ 265543 w 626548"/>
                <a:gd name="connsiteY4" fmla="*/ 156294 h 731948"/>
                <a:gd name="connsiteX5" fmla="*/ 379142 w 626548"/>
                <a:gd name="connsiteY5" fmla="*/ 536 h 731948"/>
                <a:gd name="connsiteX6" fmla="*/ 390268 w 626548"/>
                <a:gd name="connsiteY6" fmla="*/ 4049 h 731948"/>
                <a:gd name="connsiteX7" fmla="*/ 599898 w 626548"/>
                <a:gd name="connsiteY7" fmla="*/ 108279 h 731948"/>
                <a:gd name="connsiteX8" fmla="*/ 626833 w 626548"/>
                <a:gd name="connsiteY8" fmla="*/ 139313 h 731948"/>
                <a:gd name="connsiteX9" fmla="*/ 630347 w 626548"/>
                <a:gd name="connsiteY9" fmla="*/ 172105 h 731948"/>
                <a:gd name="connsiteX10" fmla="*/ 630347 w 626548"/>
                <a:gd name="connsiteY10" fmla="*/ 247056 h 731948"/>
                <a:gd name="connsiteX11" fmla="*/ 478101 w 626548"/>
                <a:gd name="connsiteY11" fmla="*/ 485379 h 731948"/>
                <a:gd name="connsiteX12" fmla="*/ 309460 w 626548"/>
                <a:gd name="connsiteY12" fmla="*/ 552132 h 731948"/>
                <a:gd name="connsiteX13" fmla="*/ 199375 w 626548"/>
                <a:gd name="connsiteY13" fmla="*/ 593707 h 731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6548" h="731948">
                  <a:moveTo>
                    <a:pt x="199375" y="593707"/>
                  </a:moveTo>
                  <a:cubicBezTo>
                    <a:pt x="144918" y="626499"/>
                    <a:pt x="120910" y="671586"/>
                    <a:pt x="125009" y="737169"/>
                  </a:cubicBezTo>
                  <a:cubicBezTo>
                    <a:pt x="66453" y="680955"/>
                    <a:pt x="19609" y="602490"/>
                    <a:pt x="6726" y="526953"/>
                  </a:cubicBezTo>
                  <a:cubicBezTo>
                    <a:pt x="-886" y="514071"/>
                    <a:pt x="-31335" y="317909"/>
                    <a:pt x="148432" y="239444"/>
                  </a:cubicBezTo>
                  <a:cubicBezTo>
                    <a:pt x="206988" y="209580"/>
                    <a:pt x="226311" y="183816"/>
                    <a:pt x="265543" y="156294"/>
                  </a:cubicBezTo>
                  <a:cubicBezTo>
                    <a:pt x="321757" y="117648"/>
                    <a:pt x="363332" y="68461"/>
                    <a:pt x="379142" y="536"/>
                  </a:cubicBezTo>
                  <a:cubicBezTo>
                    <a:pt x="383826" y="-1221"/>
                    <a:pt x="386754" y="1707"/>
                    <a:pt x="390268" y="4049"/>
                  </a:cubicBezTo>
                  <a:cubicBezTo>
                    <a:pt x="453508" y="51480"/>
                    <a:pt x="524946" y="83685"/>
                    <a:pt x="599898" y="108279"/>
                  </a:cubicBezTo>
                  <a:cubicBezTo>
                    <a:pt x="616293" y="113549"/>
                    <a:pt x="628590" y="118819"/>
                    <a:pt x="626833" y="139313"/>
                  </a:cubicBezTo>
                  <a:cubicBezTo>
                    <a:pt x="626248" y="143412"/>
                    <a:pt x="630347" y="170933"/>
                    <a:pt x="630347" y="172105"/>
                  </a:cubicBezTo>
                  <a:cubicBezTo>
                    <a:pt x="632103" y="197283"/>
                    <a:pt x="632689" y="221877"/>
                    <a:pt x="630347" y="247056"/>
                  </a:cubicBezTo>
                  <a:cubicBezTo>
                    <a:pt x="622149" y="353628"/>
                    <a:pt x="560080" y="426237"/>
                    <a:pt x="478101" y="485379"/>
                  </a:cubicBezTo>
                  <a:cubicBezTo>
                    <a:pt x="427743" y="522269"/>
                    <a:pt x="368602" y="537493"/>
                    <a:pt x="309460" y="552132"/>
                  </a:cubicBezTo>
                  <a:cubicBezTo>
                    <a:pt x="270813" y="560916"/>
                    <a:pt x="232752" y="570870"/>
                    <a:pt x="199375" y="59370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ED3863E-3BC3-4CCC-BE68-E818B00BD6CD}"/>
                </a:ext>
              </a:extLst>
            </p:cNvPr>
            <p:cNvSpPr/>
            <p:nvPr/>
          </p:nvSpPr>
          <p:spPr>
            <a:xfrm>
              <a:off x="2646451" y="5237207"/>
              <a:ext cx="1235529" cy="1317508"/>
            </a:xfrm>
            <a:custGeom>
              <a:avLst/>
              <a:gdLst>
                <a:gd name="connsiteX0" fmla="*/ 796165 w 1235529"/>
                <a:gd name="connsiteY0" fmla="*/ 950362 h 1317507"/>
                <a:gd name="connsiteX1" fmla="*/ 739366 w 1235529"/>
                <a:gd name="connsiteY1" fmla="*/ 886536 h 1317507"/>
                <a:gd name="connsiteX2" fmla="*/ 727655 w 1235529"/>
                <a:gd name="connsiteY2" fmla="*/ 723165 h 1317507"/>
                <a:gd name="connsiteX3" fmla="*/ 727655 w 1235529"/>
                <a:gd name="connsiteY3" fmla="*/ 690960 h 1317507"/>
                <a:gd name="connsiteX4" fmla="*/ 727655 w 1235529"/>
                <a:gd name="connsiteY4" fmla="*/ 690960 h 1317507"/>
                <a:gd name="connsiteX5" fmla="*/ 803778 w 1235529"/>
                <a:gd name="connsiteY5" fmla="*/ 652312 h 1317507"/>
                <a:gd name="connsiteX6" fmla="*/ 956609 w 1235529"/>
                <a:gd name="connsiteY6" fmla="*/ 509436 h 1317507"/>
                <a:gd name="connsiteX7" fmla="*/ 994670 w 1235529"/>
                <a:gd name="connsiteY7" fmla="*/ 395252 h 1317507"/>
                <a:gd name="connsiteX8" fmla="*/ 1005796 w 1235529"/>
                <a:gd name="connsiteY8" fmla="*/ 377686 h 1317507"/>
                <a:gd name="connsiteX9" fmla="*/ 1077819 w 1235529"/>
                <a:gd name="connsiteY9" fmla="*/ 324985 h 1317507"/>
                <a:gd name="connsiteX10" fmla="*/ 1119394 w 1235529"/>
                <a:gd name="connsiteY10" fmla="*/ 130580 h 1317507"/>
                <a:gd name="connsiteX11" fmla="*/ 1105341 w 1235529"/>
                <a:gd name="connsiteY11" fmla="*/ 117697 h 1317507"/>
                <a:gd name="connsiteX12" fmla="*/ 1099485 w 1235529"/>
                <a:gd name="connsiteY12" fmla="*/ 144047 h 1317507"/>
                <a:gd name="connsiteX13" fmla="*/ 1067279 w 1235529"/>
                <a:gd name="connsiteY13" fmla="*/ 150489 h 1317507"/>
                <a:gd name="connsiteX14" fmla="*/ 1044443 w 1235529"/>
                <a:gd name="connsiteY14" fmla="*/ 108914 h 1317507"/>
                <a:gd name="connsiteX15" fmla="*/ 1034488 w 1235529"/>
                <a:gd name="connsiteY15" fmla="*/ 1171 h 1317507"/>
                <a:gd name="connsiteX16" fmla="*/ 564284 w 1235529"/>
                <a:gd name="connsiteY16" fmla="*/ 62069 h 1317507"/>
                <a:gd name="connsiteX17" fmla="*/ 91738 w 1235529"/>
                <a:gd name="connsiteY17" fmla="*/ 0 h 1317507"/>
                <a:gd name="connsiteX18" fmla="*/ 58361 w 1235529"/>
                <a:gd name="connsiteY18" fmla="*/ 150489 h 1317507"/>
                <a:gd name="connsiteX19" fmla="*/ 41966 w 1235529"/>
                <a:gd name="connsiteY19" fmla="*/ 161029 h 1317507"/>
                <a:gd name="connsiteX20" fmla="*/ 30840 w 1235529"/>
                <a:gd name="connsiteY20" fmla="*/ 144633 h 1317507"/>
                <a:gd name="connsiteX21" fmla="*/ 22057 w 1235529"/>
                <a:gd name="connsiteY21" fmla="*/ 106572 h 1317507"/>
                <a:gd name="connsiteX22" fmla="*/ 19714 w 1235529"/>
                <a:gd name="connsiteY22" fmla="*/ 122967 h 1317507"/>
                <a:gd name="connsiteX23" fmla="*/ 26155 w 1235529"/>
                <a:gd name="connsiteY23" fmla="*/ 281068 h 1317507"/>
                <a:gd name="connsiteX24" fmla="*/ 111062 w 1235529"/>
                <a:gd name="connsiteY24" fmla="*/ 371830 h 1317507"/>
                <a:gd name="connsiteX25" fmla="*/ 142682 w 1235529"/>
                <a:gd name="connsiteY25" fmla="*/ 411062 h 1317507"/>
                <a:gd name="connsiteX26" fmla="*/ 252181 w 1235529"/>
                <a:gd name="connsiteY26" fmla="*/ 601369 h 1317507"/>
                <a:gd name="connsiteX27" fmla="*/ 285558 w 1235529"/>
                <a:gd name="connsiteY27" fmla="*/ 631233 h 1317507"/>
                <a:gd name="connsiteX28" fmla="*/ 461811 w 1235529"/>
                <a:gd name="connsiteY28" fmla="*/ 715553 h 1317507"/>
                <a:gd name="connsiteX29" fmla="*/ 499873 w 1235529"/>
                <a:gd name="connsiteY29" fmla="*/ 751272 h 1317507"/>
                <a:gd name="connsiteX30" fmla="*/ 501629 w 1235529"/>
                <a:gd name="connsiteY30" fmla="*/ 850817 h 1317507"/>
                <a:gd name="connsiteX31" fmla="*/ 406183 w 1235529"/>
                <a:gd name="connsiteY31" fmla="*/ 1042295 h 1317507"/>
                <a:gd name="connsiteX32" fmla="*/ 190112 w 1235529"/>
                <a:gd name="connsiteY32" fmla="*/ 1151795 h 1317507"/>
                <a:gd name="connsiteX33" fmla="*/ 97008 w 1235529"/>
                <a:gd name="connsiteY33" fmla="*/ 1181658 h 1317507"/>
                <a:gd name="connsiteX34" fmla="*/ 74757 w 1235529"/>
                <a:gd name="connsiteY34" fmla="*/ 1203324 h 1317507"/>
                <a:gd name="connsiteX35" fmla="*/ 92324 w 1235529"/>
                <a:gd name="connsiteY35" fmla="*/ 1213278 h 1317507"/>
                <a:gd name="connsiteX36" fmla="*/ 359339 w 1235529"/>
                <a:gd name="connsiteY36" fmla="*/ 1288230 h 1317507"/>
                <a:gd name="connsiteX37" fmla="*/ 642164 w 1235529"/>
                <a:gd name="connsiteY37" fmla="*/ 1322192 h 1317507"/>
                <a:gd name="connsiteX38" fmla="*/ 739952 w 1235529"/>
                <a:gd name="connsiteY38" fmla="*/ 1314580 h 1317507"/>
                <a:gd name="connsiteX39" fmla="*/ 1147501 w 1235529"/>
                <a:gd name="connsiteY39" fmla="*/ 1157064 h 1317507"/>
                <a:gd name="connsiteX40" fmla="*/ 1225380 w 1235529"/>
                <a:gd name="connsiteY40" fmla="*/ 1115490 h 1317507"/>
                <a:gd name="connsiteX41" fmla="*/ 1237677 w 1235529"/>
                <a:gd name="connsiteY41" fmla="*/ 1108463 h 1317507"/>
                <a:gd name="connsiteX42" fmla="*/ 796165 w 1235529"/>
                <a:gd name="connsiteY42" fmla="*/ 950362 h 1317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35529" h="1317507">
                  <a:moveTo>
                    <a:pt x="796165" y="950362"/>
                  </a:moveTo>
                  <a:cubicBezTo>
                    <a:pt x="762789" y="940408"/>
                    <a:pt x="744051" y="920499"/>
                    <a:pt x="739366" y="886536"/>
                  </a:cubicBezTo>
                  <a:cubicBezTo>
                    <a:pt x="732925" y="842619"/>
                    <a:pt x="727655" y="723165"/>
                    <a:pt x="727655" y="723165"/>
                  </a:cubicBezTo>
                  <a:cubicBezTo>
                    <a:pt x="727655" y="712625"/>
                    <a:pt x="727655" y="701500"/>
                    <a:pt x="727655" y="690960"/>
                  </a:cubicBezTo>
                  <a:cubicBezTo>
                    <a:pt x="727655" y="690960"/>
                    <a:pt x="727655" y="690960"/>
                    <a:pt x="727655" y="690960"/>
                  </a:cubicBezTo>
                  <a:cubicBezTo>
                    <a:pt x="752834" y="678077"/>
                    <a:pt x="779184" y="666366"/>
                    <a:pt x="803778" y="652312"/>
                  </a:cubicBezTo>
                  <a:cubicBezTo>
                    <a:pt x="865847" y="617179"/>
                    <a:pt x="922646" y="575019"/>
                    <a:pt x="956609" y="509436"/>
                  </a:cubicBezTo>
                  <a:cubicBezTo>
                    <a:pt x="975347" y="473132"/>
                    <a:pt x="983544" y="433899"/>
                    <a:pt x="994670" y="395252"/>
                  </a:cubicBezTo>
                  <a:cubicBezTo>
                    <a:pt x="996427" y="388226"/>
                    <a:pt x="995841" y="379442"/>
                    <a:pt x="1005796" y="377686"/>
                  </a:cubicBezTo>
                  <a:cubicBezTo>
                    <a:pt x="1038001" y="371244"/>
                    <a:pt x="1059667" y="349579"/>
                    <a:pt x="1077819" y="324985"/>
                  </a:cubicBezTo>
                  <a:cubicBezTo>
                    <a:pt x="1121736" y="267015"/>
                    <a:pt x="1151014" y="204946"/>
                    <a:pt x="1119394" y="130580"/>
                  </a:cubicBezTo>
                  <a:cubicBezTo>
                    <a:pt x="1113539" y="127652"/>
                    <a:pt x="1114710" y="117112"/>
                    <a:pt x="1105341" y="117697"/>
                  </a:cubicBezTo>
                  <a:cubicBezTo>
                    <a:pt x="1102998" y="127066"/>
                    <a:pt x="1101827" y="135850"/>
                    <a:pt x="1099485" y="144047"/>
                  </a:cubicBezTo>
                  <a:cubicBezTo>
                    <a:pt x="1093044" y="165128"/>
                    <a:pt x="1081333" y="167470"/>
                    <a:pt x="1067279" y="150489"/>
                  </a:cubicBezTo>
                  <a:cubicBezTo>
                    <a:pt x="1056739" y="138192"/>
                    <a:pt x="1050884" y="123553"/>
                    <a:pt x="1044443" y="108914"/>
                  </a:cubicBezTo>
                  <a:cubicBezTo>
                    <a:pt x="1029804" y="74951"/>
                    <a:pt x="1030975" y="39233"/>
                    <a:pt x="1034488" y="1171"/>
                  </a:cubicBezTo>
                  <a:cubicBezTo>
                    <a:pt x="878729" y="43331"/>
                    <a:pt x="722971" y="62655"/>
                    <a:pt x="564284" y="62069"/>
                  </a:cubicBezTo>
                  <a:cubicBezTo>
                    <a:pt x="405598" y="60898"/>
                    <a:pt x="249253" y="42746"/>
                    <a:pt x="91738" y="0"/>
                  </a:cubicBezTo>
                  <a:cubicBezTo>
                    <a:pt x="118088" y="61484"/>
                    <a:pt x="85882" y="105401"/>
                    <a:pt x="58361" y="150489"/>
                  </a:cubicBezTo>
                  <a:cubicBezTo>
                    <a:pt x="54848" y="156344"/>
                    <a:pt x="50163" y="162785"/>
                    <a:pt x="41966" y="161029"/>
                  </a:cubicBezTo>
                  <a:cubicBezTo>
                    <a:pt x="33768" y="159272"/>
                    <a:pt x="33182" y="151074"/>
                    <a:pt x="30840" y="144633"/>
                  </a:cubicBezTo>
                  <a:cubicBezTo>
                    <a:pt x="26155" y="132336"/>
                    <a:pt x="29083" y="118283"/>
                    <a:pt x="22057" y="106572"/>
                  </a:cubicBezTo>
                  <a:cubicBezTo>
                    <a:pt x="20885" y="111842"/>
                    <a:pt x="23228" y="117697"/>
                    <a:pt x="19714" y="122967"/>
                  </a:cubicBezTo>
                  <a:cubicBezTo>
                    <a:pt x="-13077" y="176839"/>
                    <a:pt x="-780" y="229539"/>
                    <a:pt x="26155" y="281068"/>
                  </a:cubicBezTo>
                  <a:cubicBezTo>
                    <a:pt x="46064" y="318544"/>
                    <a:pt x="70072" y="355434"/>
                    <a:pt x="111062" y="371830"/>
                  </a:cubicBezTo>
                  <a:cubicBezTo>
                    <a:pt x="132142" y="380028"/>
                    <a:pt x="138583" y="391739"/>
                    <a:pt x="142682" y="411062"/>
                  </a:cubicBezTo>
                  <a:cubicBezTo>
                    <a:pt x="159077" y="486014"/>
                    <a:pt x="188941" y="553353"/>
                    <a:pt x="252181" y="601369"/>
                  </a:cubicBezTo>
                  <a:cubicBezTo>
                    <a:pt x="253352" y="602540"/>
                    <a:pt x="275018" y="624206"/>
                    <a:pt x="285558" y="631233"/>
                  </a:cubicBezTo>
                  <a:cubicBezTo>
                    <a:pt x="340015" y="668123"/>
                    <a:pt x="399742" y="694473"/>
                    <a:pt x="461811" y="715553"/>
                  </a:cubicBezTo>
                  <a:cubicBezTo>
                    <a:pt x="480549" y="721994"/>
                    <a:pt x="496945" y="728435"/>
                    <a:pt x="499873" y="751272"/>
                  </a:cubicBezTo>
                  <a:cubicBezTo>
                    <a:pt x="500458" y="754200"/>
                    <a:pt x="505143" y="826809"/>
                    <a:pt x="501629" y="850817"/>
                  </a:cubicBezTo>
                  <a:cubicBezTo>
                    <a:pt x="495774" y="927525"/>
                    <a:pt x="458298" y="989009"/>
                    <a:pt x="406183" y="1042295"/>
                  </a:cubicBezTo>
                  <a:cubicBezTo>
                    <a:pt x="346456" y="1103193"/>
                    <a:pt x="271505" y="1133642"/>
                    <a:pt x="190112" y="1151795"/>
                  </a:cubicBezTo>
                  <a:cubicBezTo>
                    <a:pt x="157906" y="1158821"/>
                    <a:pt x="126872" y="1168190"/>
                    <a:pt x="97008" y="1181658"/>
                  </a:cubicBezTo>
                  <a:cubicBezTo>
                    <a:pt x="87054" y="1185757"/>
                    <a:pt x="75342" y="1189270"/>
                    <a:pt x="74757" y="1203324"/>
                  </a:cubicBezTo>
                  <a:cubicBezTo>
                    <a:pt x="78856" y="1209765"/>
                    <a:pt x="85882" y="1211521"/>
                    <a:pt x="92324" y="1213278"/>
                  </a:cubicBezTo>
                  <a:cubicBezTo>
                    <a:pt x="181329" y="1239043"/>
                    <a:pt x="269162" y="1267149"/>
                    <a:pt x="359339" y="1288230"/>
                  </a:cubicBezTo>
                  <a:cubicBezTo>
                    <a:pt x="452442" y="1309895"/>
                    <a:pt x="546132" y="1325120"/>
                    <a:pt x="642164" y="1322192"/>
                  </a:cubicBezTo>
                  <a:cubicBezTo>
                    <a:pt x="674955" y="1321021"/>
                    <a:pt x="707161" y="1316337"/>
                    <a:pt x="739952" y="1314580"/>
                  </a:cubicBezTo>
                  <a:cubicBezTo>
                    <a:pt x="892197" y="1304040"/>
                    <a:pt x="1029218" y="1255438"/>
                    <a:pt x="1147501" y="1157064"/>
                  </a:cubicBezTo>
                  <a:cubicBezTo>
                    <a:pt x="1170338" y="1137741"/>
                    <a:pt x="1194346" y="1119589"/>
                    <a:pt x="1225380" y="1115490"/>
                  </a:cubicBezTo>
                  <a:cubicBezTo>
                    <a:pt x="1230065" y="1114904"/>
                    <a:pt x="1234749" y="1112562"/>
                    <a:pt x="1237677" y="1108463"/>
                  </a:cubicBezTo>
                  <a:cubicBezTo>
                    <a:pt x="1217182" y="1089725"/>
                    <a:pt x="919718" y="988423"/>
                    <a:pt x="796165" y="950362"/>
                  </a:cubicBezTo>
                  <a:close/>
                </a:path>
              </a:pathLst>
            </a:custGeom>
            <a:solidFill>
              <a:srgbClr val="C0967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38B9763-4DCC-4083-AE07-AB9505312EFA}"/>
                </a:ext>
              </a:extLst>
            </p:cNvPr>
            <p:cNvSpPr/>
            <p:nvPr/>
          </p:nvSpPr>
          <p:spPr>
            <a:xfrm>
              <a:off x="3152765" y="6016001"/>
              <a:ext cx="5856" cy="70267"/>
            </a:xfrm>
            <a:custGeom>
              <a:avLst/>
              <a:gdLst>
                <a:gd name="connsiteX0" fmla="*/ 0 w 0"/>
                <a:gd name="connsiteY0" fmla="*/ 74951 h 70267"/>
                <a:gd name="connsiteX1" fmla="*/ 0 w 0"/>
                <a:gd name="connsiteY1" fmla="*/ 0 h 70267"/>
                <a:gd name="connsiteX2" fmla="*/ 0 w 0"/>
                <a:gd name="connsiteY2" fmla="*/ 74951 h 7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70267">
                  <a:moveTo>
                    <a:pt x="0" y="74951"/>
                  </a:moveTo>
                  <a:cubicBezTo>
                    <a:pt x="0" y="49773"/>
                    <a:pt x="0" y="25179"/>
                    <a:pt x="0" y="0"/>
                  </a:cubicBezTo>
                  <a:cubicBezTo>
                    <a:pt x="5856" y="25179"/>
                    <a:pt x="5856" y="50358"/>
                    <a:pt x="0" y="74951"/>
                  </a:cubicBezTo>
                  <a:close/>
                </a:path>
              </a:pathLst>
            </a:custGeom>
            <a:solidFill>
              <a:srgbClr val="C0967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F3DB0EE-8C2E-4336-ABBF-D3D90EDF49BD}"/>
              </a:ext>
            </a:extLst>
          </p:cNvPr>
          <p:cNvGrpSpPr/>
          <p:nvPr/>
        </p:nvGrpSpPr>
        <p:grpSpPr>
          <a:xfrm rot="7200000">
            <a:off x="10640304" y="4040957"/>
            <a:ext cx="571262" cy="651880"/>
            <a:chOff x="10255665" y="4623535"/>
            <a:chExt cx="1780099" cy="2031310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EF3C20C-63A7-424A-AF54-435A26EF1BFB}"/>
                </a:ext>
              </a:extLst>
            </p:cNvPr>
            <p:cNvSpPr/>
            <p:nvPr/>
          </p:nvSpPr>
          <p:spPr>
            <a:xfrm>
              <a:off x="10527907" y="5069090"/>
              <a:ext cx="1235529" cy="1469753"/>
            </a:xfrm>
            <a:custGeom>
              <a:avLst/>
              <a:gdLst>
                <a:gd name="connsiteX0" fmla="*/ 1210323 w 1235529"/>
                <a:gd name="connsiteY0" fmla="*/ 283472 h 1469752"/>
                <a:gd name="connsiteX1" fmla="*/ 1094383 w 1235529"/>
                <a:gd name="connsiteY1" fmla="*/ 460897 h 1469752"/>
                <a:gd name="connsiteX2" fmla="*/ 1096725 w 1235529"/>
                <a:gd name="connsiteY2" fmla="*/ 316849 h 1469752"/>
                <a:gd name="connsiteX3" fmla="*/ 914030 w 1235529"/>
                <a:gd name="connsiteY3" fmla="*/ 106048 h 1469752"/>
                <a:gd name="connsiteX4" fmla="*/ 446754 w 1235529"/>
                <a:gd name="connsiteY4" fmla="*/ 34610 h 1469752"/>
                <a:gd name="connsiteX5" fmla="*/ 353651 w 1235529"/>
                <a:gd name="connsiteY5" fmla="*/ 8260 h 1469752"/>
                <a:gd name="connsiteX6" fmla="*/ 326129 w 1235529"/>
                <a:gd name="connsiteY6" fmla="*/ 5917 h 1469752"/>
                <a:gd name="connsiteX7" fmla="*/ 196135 w 1235529"/>
                <a:gd name="connsiteY7" fmla="*/ 108390 h 1469752"/>
                <a:gd name="connsiteX8" fmla="*/ 120013 w 1235529"/>
                <a:gd name="connsiteY8" fmla="*/ 192711 h 1469752"/>
                <a:gd name="connsiteX9" fmla="*/ 94833 w 1235529"/>
                <a:gd name="connsiteY9" fmla="*/ 310408 h 1469752"/>
                <a:gd name="connsiteX10" fmla="*/ 111815 w 1235529"/>
                <a:gd name="connsiteY10" fmla="*/ 404097 h 1469752"/>
                <a:gd name="connsiteX11" fmla="*/ 19296 w 1235529"/>
                <a:gd name="connsiteY11" fmla="*/ 294012 h 1469752"/>
                <a:gd name="connsiteX12" fmla="*/ 3486 w 1235529"/>
                <a:gd name="connsiteY12" fmla="*/ 328560 h 1469752"/>
                <a:gd name="connsiteX13" fmla="*/ 118841 w 1235529"/>
                <a:gd name="connsiteY13" fmla="*/ 537605 h 1469752"/>
                <a:gd name="connsiteX14" fmla="*/ 157488 w 1235529"/>
                <a:gd name="connsiteY14" fmla="*/ 582693 h 1469752"/>
                <a:gd name="connsiteX15" fmla="*/ 169200 w 1235529"/>
                <a:gd name="connsiteY15" fmla="*/ 619583 h 1469752"/>
                <a:gd name="connsiteX16" fmla="*/ 277528 w 1235529"/>
                <a:gd name="connsiteY16" fmla="*/ 769486 h 1469752"/>
                <a:gd name="connsiteX17" fmla="*/ 438557 w 1235529"/>
                <a:gd name="connsiteY17" fmla="*/ 856149 h 1469752"/>
                <a:gd name="connsiteX18" fmla="*/ 433872 w 1235529"/>
                <a:gd name="connsiteY18" fmla="*/ 1021862 h 1469752"/>
                <a:gd name="connsiteX19" fmla="*/ 356579 w 1235529"/>
                <a:gd name="connsiteY19" fmla="*/ 1120822 h 1469752"/>
                <a:gd name="connsiteX20" fmla="*/ 110058 w 1235529"/>
                <a:gd name="connsiteY20" fmla="*/ 1192260 h 1469752"/>
                <a:gd name="connsiteX21" fmla="*/ 247664 w 1235529"/>
                <a:gd name="connsiteY21" fmla="*/ 1336307 h 1469752"/>
                <a:gd name="connsiteX22" fmla="*/ 757100 w 1235529"/>
                <a:gd name="connsiteY22" fmla="*/ 1454590 h 1469752"/>
                <a:gd name="connsiteX23" fmla="*/ 1135372 w 1235529"/>
                <a:gd name="connsiteY23" fmla="*/ 1193431 h 1469752"/>
                <a:gd name="connsiteX24" fmla="*/ 862501 w 1235529"/>
                <a:gd name="connsiteY24" fmla="*/ 1114966 h 1469752"/>
                <a:gd name="connsiteX25" fmla="*/ 807459 w 1235529"/>
                <a:gd name="connsiteY25" fmla="*/ 1052897 h 1469752"/>
                <a:gd name="connsiteX26" fmla="*/ 798089 w 1235529"/>
                <a:gd name="connsiteY26" fmla="*/ 856149 h 1469752"/>
                <a:gd name="connsiteX27" fmla="*/ 798089 w 1235529"/>
                <a:gd name="connsiteY27" fmla="*/ 856149 h 1469752"/>
                <a:gd name="connsiteX28" fmla="*/ 850790 w 1235529"/>
                <a:gd name="connsiteY28" fmla="*/ 833312 h 1469752"/>
                <a:gd name="connsiteX29" fmla="*/ 1077987 w 1235529"/>
                <a:gd name="connsiteY29" fmla="*/ 586792 h 1469752"/>
                <a:gd name="connsiteX30" fmla="*/ 1121318 w 1235529"/>
                <a:gd name="connsiteY30" fmla="*/ 534677 h 1469752"/>
                <a:gd name="connsiteX31" fmla="*/ 1232575 w 1235529"/>
                <a:gd name="connsiteY31" fmla="*/ 387116 h 1469752"/>
                <a:gd name="connsiteX32" fmla="*/ 1210323 w 1235529"/>
                <a:gd name="connsiteY32" fmla="*/ 283472 h 1469752"/>
                <a:gd name="connsiteX33" fmla="*/ 788721 w 1235529"/>
                <a:gd name="connsiteY33" fmla="*/ 886012 h 1469752"/>
                <a:gd name="connsiteX34" fmla="*/ 789306 w 1235529"/>
                <a:gd name="connsiteY34" fmla="*/ 887183 h 1469752"/>
                <a:gd name="connsiteX35" fmla="*/ 788135 w 1235529"/>
                <a:gd name="connsiteY35" fmla="*/ 888940 h 1469752"/>
                <a:gd name="connsiteX36" fmla="*/ 788721 w 1235529"/>
                <a:gd name="connsiteY36" fmla="*/ 886012 h 146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35529" h="1469752">
                  <a:moveTo>
                    <a:pt x="1210323" y="283472"/>
                  </a:moveTo>
                  <a:cubicBezTo>
                    <a:pt x="1179874" y="348469"/>
                    <a:pt x="1142398" y="405854"/>
                    <a:pt x="1094383" y="460897"/>
                  </a:cubicBezTo>
                  <a:cubicBezTo>
                    <a:pt x="1100238" y="409953"/>
                    <a:pt x="1101409" y="363108"/>
                    <a:pt x="1096725" y="316849"/>
                  </a:cubicBezTo>
                  <a:cubicBezTo>
                    <a:pt x="1082672" y="176315"/>
                    <a:pt x="991324" y="152892"/>
                    <a:pt x="914030" y="106048"/>
                  </a:cubicBezTo>
                  <a:cubicBezTo>
                    <a:pt x="774082" y="8260"/>
                    <a:pt x="618323" y="3575"/>
                    <a:pt x="446754" y="34610"/>
                  </a:cubicBezTo>
                  <a:cubicBezTo>
                    <a:pt x="410450" y="41051"/>
                    <a:pt x="379415" y="33439"/>
                    <a:pt x="353651" y="8260"/>
                  </a:cubicBezTo>
                  <a:cubicBezTo>
                    <a:pt x="343696" y="-1695"/>
                    <a:pt x="337255" y="-2866"/>
                    <a:pt x="326129" y="5917"/>
                  </a:cubicBezTo>
                  <a:cubicBezTo>
                    <a:pt x="283384" y="40465"/>
                    <a:pt x="238881" y="73256"/>
                    <a:pt x="196135" y="108390"/>
                  </a:cubicBezTo>
                  <a:cubicBezTo>
                    <a:pt x="166857" y="132398"/>
                    <a:pt x="136994" y="157577"/>
                    <a:pt x="120013" y="192711"/>
                  </a:cubicBezTo>
                  <a:cubicBezTo>
                    <a:pt x="101860" y="215547"/>
                    <a:pt x="91320" y="278788"/>
                    <a:pt x="94833" y="310408"/>
                  </a:cubicBezTo>
                  <a:cubicBezTo>
                    <a:pt x="99518" y="343199"/>
                    <a:pt x="105374" y="370720"/>
                    <a:pt x="111815" y="404097"/>
                  </a:cubicBezTo>
                  <a:cubicBezTo>
                    <a:pt x="64384" y="377747"/>
                    <a:pt x="38620" y="339686"/>
                    <a:pt x="19296" y="294012"/>
                  </a:cubicBezTo>
                  <a:cubicBezTo>
                    <a:pt x="9342" y="305138"/>
                    <a:pt x="6414" y="316849"/>
                    <a:pt x="3486" y="328560"/>
                  </a:cubicBezTo>
                  <a:cubicBezTo>
                    <a:pt x="-17594" y="407611"/>
                    <a:pt x="61457" y="517696"/>
                    <a:pt x="118841" y="537605"/>
                  </a:cubicBezTo>
                  <a:cubicBezTo>
                    <a:pt x="144020" y="546388"/>
                    <a:pt x="152804" y="559856"/>
                    <a:pt x="157488" y="582693"/>
                  </a:cubicBezTo>
                  <a:cubicBezTo>
                    <a:pt x="159830" y="595575"/>
                    <a:pt x="165686" y="607286"/>
                    <a:pt x="169200" y="619583"/>
                  </a:cubicBezTo>
                  <a:cubicBezTo>
                    <a:pt x="187352" y="682238"/>
                    <a:pt x="224828" y="730839"/>
                    <a:pt x="277528" y="769486"/>
                  </a:cubicBezTo>
                  <a:cubicBezTo>
                    <a:pt x="327301" y="805791"/>
                    <a:pt x="382343" y="832727"/>
                    <a:pt x="438557" y="856149"/>
                  </a:cubicBezTo>
                  <a:cubicBezTo>
                    <a:pt x="442655" y="877229"/>
                    <a:pt x="435629" y="1004881"/>
                    <a:pt x="433872" y="1021862"/>
                  </a:cubicBezTo>
                  <a:cubicBezTo>
                    <a:pt x="427431" y="1072220"/>
                    <a:pt x="426846" y="1103255"/>
                    <a:pt x="356579" y="1120822"/>
                  </a:cubicBezTo>
                  <a:cubicBezTo>
                    <a:pt x="274014" y="1141902"/>
                    <a:pt x="192036" y="1168252"/>
                    <a:pt x="110058" y="1192260"/>
                  </a:cubicBezTo>
                  <a:cubicBezTo>
                    <a:pt x="151633" y="1244374"/>
                    <a:pt x="194378" y="1295318"/>
                    <a:pt x="247664" y="1336307"/>
                  </a:cubicBezTo>
                  <a:cubicBezTo>
                    <a:pt x="399324" y="1454590"/>
                    <a:pt x="568551" y="1499678"/>
                    <a:pt x="757100" y="1454590"/>
                  </a:cubicBezTo>
                  <a:cubicBezTo>
                    <a:pt x="915787" y="1416529"/>
                    <a:pt x="1038169" y="1322254"/>
                    <a:pt x="1135372" y="1193431"/>
                  </a:cubicBezTo>
                  <a:cubicBezTo>
                    <a:pt x="1044610" y="1167081"/>
                    <a:pt x="953849" y="1140145"/>
                    <a:pt x="862501" y="1114966"/>
                  </a:cubicBezTo>
                  <a:cubicBezTo>
                    <a:pt x="829710" y="1105597"/>
                    <a:pt x="812728" y="1085688"/>
                    <a:pt x="807459" y="1052897"/>
                  </a:cubicBezTo>
                  <a:cubicBezTo>
                    <a:pt x="801017" y="1015421"/>
                    <a:pt x="798089" y="883670"/>
                    <a:pt x="798089" y="856149"/>
                  </a:cubicBezTo>
                  <a:lnTo>
                    <a:pt x="798089" y="856149"/>
                  </a:lnTo>
                  <a:cubicBezTo>
                    <a:pt x="815656" y="848537"/>
                    <a:pt x="833223" y="841510"/>
                    <a:pt x="850790" y="833312"/>
                  </a:cubicBezTo>
                  <a:cubicBezTo>
                    <a:pt x="960290" y="782368"/>
                    <a:pt x="1051637" y="714444"/>
                    <a:pt x="1077987" y="586792"/>
                  </a:cubicBezTo>
                  <a:cubicBezTo>
                    <a:pt x="1083257" y="561027"/>
                    <a:pt x="1095554" y="547559"/>
                    <a:pt x="1121318" y="534677"/>
                  </a:cubicBezTo>
                  <a:cubicBezTo>
                    <a:pt x="1181631" y="505399"/>
                    <a:pt x="1215593" y="450942"/>
                    <a:pt x="1232575" y="387116"/>
                  </a:cubicBezTo>
                  <a:cubicBezTo>
                    <a:pt x="1240773" y="351397"/>
                    <a:pt x="1235502" y="316263"/>
                    <a:pt x="1210323" y="283472"/>
                  </a:cubicBezTo>
                  <a:close/>
                  <a:moveTo>
                    <a:pt x="788721" y="886012"/>
                  </a:moveTo>
                  <a:cubicBezTo>
                    <a:pt x="788721" y="886598"/>
                    <a:pt x="789306" y="886598"/>
                    <a:pt x="789306" y="887183"/>
                  </a:cubicBezTo>
                  <a:cubicBezTo>
                    <a:pt x="789306" y="887769"/>
                    <a:pt x="788721" y="888355"/>
                    <a:pt x="788135" y="888940"/>
                  </a:cubicBezTo>
                  <a:cubicBezTo>
                    <a:pt x="788135" y="887183"/>
                    <a:pt x="788135" y="886598"/>
                    <a:pt x="788721" y="88601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0E363CB-9FAE-4935-BD7E-DA9C90CF51BF}"/>
                </a:ext>
              </a:extLst>
            </p:cNvPr>
            <p:cNvSpPr/>
            <p:nvPr/>
          </p:nvSpPr>
          <p:spPr>
            <a:xfrm>
              <a:off x="10447882" y="4623535"/>
              <a:ext cx="1370207" cy="1674699"/>
            </a:xfrm>
            <a:custGeom>
              <a:avLst/>
              <a:gdLst>
                <a:gd name="connsiteX0" fmla="*/ 37838 w 1370207"/>
                <a:gd name="connsiteY0" fmla="*/ 1675881 h 1674698"/>
                <a:gd name="connsiteX1" fmla="*/ 13245 w 1370207"/>
                <a:gd name="connsiteY1" fmla="*/ 1452783 h 1674698"/>
                <a:gd name="connsiteX2" fmla="*/ 60675 w 1370207"/>
                <a:gd name="connsiteY2" fmla="*/ 1167616 h 1674698"/>
                <a:gd name="connsiteX3" fmla="*/ 36082 w 1370207"/>
                <a:gd name="connsiteY3" fmla="*/ 907042 h 1674698"/>
                <a:gd name="connsiteX4" fmla="*/ 20857 w 1370207"/>
                <a:gd name="connsiteY4" fmla="*/ 678674 h 1674698"/>
                <a:gd name="connsiteX5" fmla="*/ 75314 w 1370207"/>
                <a:gd name="connsiteY5" fmla="*/ 383553 h 1674698"/>
                <a:gd name="connsiteX6" fmla="*/ 378048 w 1370207"/>
                <a:gd name="connsiteY6" fmla="*/ 66765 h 1674698"/>
                <a:gd name="connsiteX7" fmla="*/ 1088331 w 1370207"/>
                <a:gd name="connsiteY7" fmla="*/ 116538 h 1674698"/>
                <a:gd name="connsiteX8" fmla="*/ 1327239 w 1370207"/>
                <a:gd name="connsiteY8" fmla="*/ 439181 h 1674698"/>
                <a:gd name="connsiteX9" fmla="*/ 1342463 w 1370207"/>
                <a:gd name="connsiteY9" fmla="*/ 516475 h 1674698"/>
                <a:gd name="connsiteX10" fmla="*/ 1358273 w 1370207"/>
                <a:gd name="connsiteY10" fmla="*/ 664621 h 1674698"/>
                <a:gd name="connsiteX11" fmla="*/ 1346562 w 1370207"/>
                <a:gd name="connsiteY11" fmla="*/ 891232 h 1674698"/>
                <a:gd name="connsiteX12" fmla="*/ 1324311 w 1370207"/>
                <a:gd name="connsiteY12" fmla="*/ 1147122 h 1674698"/>
                <a:gd name="connsiteX13" fmla="*/ 1357688 w 1370207"/>
                <a:gd name="connsiteY13" fmla="*/ 1415893 h 1674698"/>
                <a:gd name="connsiteX14" fmla="*/ 1364129 w 1370207"/>
                <a:gd name="connsiteY14" fmla="*/ 1602101 h 1674698"/>
                <a:gd name="connsiteX15" fmla="*/ 1333680 w 1370207"/>
                <a:gd name="connsiteY15" fmla="*/ 1653630 h 1674698"/>
                <a:gd name="connsiteX16" fmla="*/ 1271611 w 1370207"/>
                <a:gd name="connsiteY16" fmla="*/ 1650702 h 1674698"/>
                <a:gd name="connsiteX17" fmla="*/ 1215397 w 1370207"/>
                <a:gd name="connsiteY17" fmla="*/ 1646603 h 1674698"/>
                <a:gd name="connsiteX18" fmla="*/ 934329 w 1370207"/>
                <a:gd name="connsiteY18" fmla="*/ 1566967 h 1674698"/>
                <a:gd name="connsiteX19" fmla="*/ 881043 w 1370207"/>
                <a:gd name="connsiteY19" fmla="*/ 1503727 h 1674698"/>
                <a:gd name="connsiteX20" fmla="*/ 870503 w 1370207"/>
                <a:gd name="connsiteY20" fmla="*/ 1384859 h 1674698"/>
                <a:gd name="connsiteX21" fmla="*/ 872259 w 1370207"/>
                <a:gd name="connsiteY21" fmla="*/ 1309322 h 1674698"/>
                <a:gd name="connsiteX22" fmla="*/ 898024 w 1370207"/>
                <a:gd name="connsiteY22" fmla="*/ 1288242 h 1674698"/>
                <a:gd name="connsiteX23" fmla="*/ 1043828 w 1370207"/>
                <a:gd name="connsiteY23" fmla="*/ 1205092 h 1674698"/>
                <a:gd name="connsiteX24" fmla="*/ 1136347 w 1370207"/>
                <a:gd name="connsiteY24" fmla="*/ 1076269 h 1674698"/>
                <a:gd name="connsiteX25" fmla="*/ 1157427 w 1370207"/>
                <a:gd name="connsiteY25" fmla="*/ 1010686 h 1674698"/>
                <a:gd name="connsiteX26" fmla="*/ 1182606 w 1370207"/>
                <a:gd name="connsiteY26" fmla="*/ 983165 h 1674698"/>
                <a:gd name="connsiteX27" fmla="*/ 1307915 w 1370207"/>
                <a:gd name="connsiteY27" fmla="*/ 815695 h 1674698"/>
                <a:gd name="connsiteX28" fmla="*/ 1292106 w 1370207"/>
                <a:gd name="connsiteY28" fmla="*/ 746014 h 1674698"/>
                <a:gd name="connsiteX29" fmla="*/ 1264584 w 1370207"/>
                <a:gd name="connsiteY29" fmla="*/ 791687 h 1674698"/>
                <a:gd name="connsiteX30" fmla="*/ 1191975 w 1370207"/>
                <a:gd name="connsiteY30" fmla="*/ 895331 h 1674698"/>
                <a:gd name="connsiteX31" fmla="*/ 1173822 w 1370207"/>
                <a:gd name="connsiteY31" fmla="*/ 906457 h 1674698"/>
                <a:gd name="connsiteX32" fmla="*/ 1170894 w 1370207"/>
                <a:gd name="connsiteY32" fmla="*/ 887719 h 1674698"/>
                <a:gd name="connsiteX33" fmla="*/ 1166210 w 1370207"/>
                <a:gd name="connsiteY33" fmla="*/ 729618 h 1674698"/>
                <a:gd name="connsiteX34" fmla="*/ 947797 w 1370207"/>
                <a:gd name="connsiteY34" fmla="*/ 553950 h 1674698"/>
                <a:gd name="connsiteX35" fmla="*/ 635694 w 1370207"/>
                <a:gd name="connsiteY35" fmla="*/ 489539 h 1674698"/>
                <a:gd name="connsiteX36" fmla="*/ 524438 w 1370207"/>
                <a:gd name="connsiteY36" fmla="*/ 495395 h 1674698"/>
                <a:gd name="connsiteX37" fmla="*/ 434262 w 1370207"/>
                <a:gd name="connsiteY37" fmla="*/ 463774 h 1674698"/>
                <a:gd name="connsiteX38" fmla="*/ 403812 w 1370207"/>
                <a:gd name="connsiteY38" fmla="*/ 462018 h 1674698"/>
                <a:gd name="connsiteX39" fmla="*/ 238685 w 1370207"/>
                <a:gd name="connsiteY39" fmla="*/ 616020 h 1674698"/>
                <a:gd name="connsiteX40" fmla="*/ 201794 w 1370207"/>
                <a:gd name="connsiteY40" fmla="*/ 682188 h 1674698"/>
                <a:gd name="connsiteX41" fmla="*/ 180129 w 1370207"/>
                <a:gd name="connsiteY41" fmla="*/ 794615 h 1674698"/>
                <a:gd name="connsiteX42" fmla="*/ 194768 w 1370207"/>
                <a:gd name="connsiteY42" fmla="*/ 863126 h 1674698"/>
                <a:gd name="connsiteX43" fmla="*/ 96394 w 1370207"/>
                <a:gd name="connsiteY43" fmla="*/ 758311 h 1674698"/>
                <a:gd name="connsiteX44" fmla="*/ 92295 w 1370207"/>
                <a:gd name="connsiteY44" fmla="*/ 847315 h 1674698"/>
                <a:gd name="connsiteX45" fmla="*/ 181300 w 1370207"/>
                <a:gd name="connsiteY45" fmla="*/ 970283 h 1674698"/>
                <a:gd name="connsiteX46" fmla="*/ 195353 w 1370207"/>
                <a:gd name="connsiteY46" fmla="*/ 977895 h 1674698"/>
                <a:gd name="connsiteX47" fmla="*/ 243370 w 1370207"/>
                <a:gd name="connsiteY47" fmla="*/ 1033523 h 1674698"/>
                <a:gd name="connsiteX48" fmla="*/ 292556 w 1370207"/>
                <a:gd name="connsiteY48" fmla="*/ 1147122 h 1674698"/>
                <a:gd name="connsiteX49" fmla="*/ 436018 w 1370207"/>
                <a:gd name="connsiteY49" fmla="*/ 1260134 h 1674698"/>
                <a:gd name="connsiteX50" fmla="*/ 493988 w 1370207"/>
                <a:gd name="connsiteY50" fmla="*/ 1287656 h 1674698"/>
                <a:gd name="connsiteX51" fmla="*/ 521510 w 1370207"/>
                <a:gd name="connsiteY51" fmla="*/ 1310493 h 1674698"/>
                <a:gd name="connsiteX52" fmla="*/ 523266 w 1370207"/>
                <a:gd name="connsiteY52" fmla="*/ 1416479 h 1674698"/>
                <a:gd name="connsiteX53" fmla="*/ 515068 w 1370207"/>
                <a:gd name="connsiteY53" fmla="*/ 1499043 h 1674698"/>
                <a:gd name="connsiteX54" fmla="*/ 452999 w 1370207"/>
                <a:gd name="connsiteY54" fmla="*/ 1570481 h 1674698"/>
                <a:gd name="connsiteX55" fmla="*/ 189498 w 1370207"/>
                <a:gd name="connsiteY55" fmla="*/ 1646018 h 1674698"/>
                <a:gd name="connsiteX56" fmla="*/ 56576 w 1370207"/>
                <a:gd name="connsiteY56" fmla="*/ 1676467 h 1674698"/>
                <a:gd name="connsiteX57" fmla="*/ 37838 w 1370207"/>
                <a:gd name="connsiteY57" fmla="*/ 1675881 h 16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70207" h="1674698">
                  <a:moveTo>
                    <a:pt x="37838" y="1675881"/>
                  </a:moveTo>
                  <a:cubicBezTo>
                    <a:pt x="-10763" y="1605614"/>
                    <a:pt x="-4908" y="1529492"/>
                    <a:pt x="13245" y="1452783"/>
                  </a:cubicBezTo>
                  <a:cubicBezTo>
                    <a:pt x="35496" y="1359094"/>
                    <a:pt x="57747" y="1264819"/>
                    <a:pt x="60675" y="1167616"/>
                  </a:cubicBezTo>
                  <a:cubicBezTo>
                    <a:pt x="63017" y="1079782"/>
                    <a:pt x="49549" y="993120"/>
                    <a:pt x="36082" y="907042"/>
                  </a:cubicBezTo>
                  <a:cubicBezTo>
                    <a:pt x="24370" y="831506"/>
                    <a:pt x="6218" y="754797"/>
                    <a:pt x="20857" y="678674"/>
                  </a:cubicBezTo>
                  <a:cubicBezTo>
                    <a:pt x="40180" y="580301"/>
                    <a:pt x="39009" y="478413"/>
                    <a:pt x="75314" y="383553"/>
                  </a:cubicBezTo>
                  <a:cubicBezTo>
                    <a:pt x="131527" y="234821"/>
                    <a:pt x="231658" y="128249"/>
                    <a:pt x="378048" y="66765"/>
                  </a:cubicBezTo>
                  <a:cubicBezTo>
                    <a:pt x="622811" y="-35708"/>
                    <a:pt x="862305" y="-21069"/>
                    <a:pt x="1088331" y="116538"/>
                  </a:cubicBezTo>
                  <a:cubicBezTo>
                    <a:pt x="1208956" y="189733"/>
                    <a:pt x="1290349" y="299818"/>
                    <a:pt x="1327239" y="439181"/>
                  </a:cubicBezTo>
                  <a:cubicBezTo>
                    <a:pt x="1334265" y="464360"/>
                    <a:pt x="1341878" y="490710"/>
                    <a:pt x="1342463" y="516475"/>
                  </a:cubicBezTo>
                  <a:cubicBezTo>
                    <a:pt x="1343049" y="566247"/>
                    <a:pt x="1349490" y="615434"/>
                    <a:pt x="1358273" y="664621"/>
                  </a:cubicBezTo>
                  <a:cubicBezTo>
                    <a:pt x="1371741" y="740744"/>
                    <a:pt x="1358859" y="815695"/>
                    <a:pt x="1346562" y="891232"/>
                  </a:cubicBezTo>
                  <a:cubicBezTo>
                    <a:pt x="1332509" y="976138"/>
                    <a:pt x="1324897" y="1061044"/>
                    <a:pt x="1324311" y="1147122"/>
                  </a:cubicBezTo>
                  <a:cubicBezTo>
                    <a:pt x="1323726" y="1237883"/>
                    <a:pt x="1338950" y="1326888"/>
                    <a:pt x="1357688" y="1415893"/>
                  </a:cubicBezTo>
                  <a:cubicBezTo>
                    <a:pt x="1370571" y="1477377"/>
                    <a:pt x="1382282" y="1539446"/>
                    <a:pt x="1364129" y="1602101"/>
                  </a:cubicBezTo>
                  <a:cubicBezTo>
                    <a:pt x="1358859" y="1619668"/>
                    <a:pt x="1340121" y="1636649"/>
                    <a:pt x="1333680" y="1653630"/>
                  </a:cubicBezTo>
                  <a:cubicBezTo>
                    <a:pt x="1312600" y="1662414"/>
                    <a:pt x="1292106" y="1651874"/>
                    <a:pt x="1271611" y="1650702"/>
                  </a:cubicBezTo>
                  <a:cubicBezTo>
                    <a:pt x="1252873" y="1649531"/>
                    <a:pt x="1234135" y="1647189"/>
                    <a:pt x="1215397" y="1646603"/>
                  </a:cubicBezTo>
                  <a:cubicBezTo>
                    <a:pt x="1121122" y="1621424"/>
                    <a:pt x="1028019" y="1593903"/>
                    <a:pt x="934329" y="1566967"/>
                  </a:cubicBezTo>
                  <a:cubicBezTo>
                    <a:pt x="903294" y="1557599"/>
                    <a:pt x="886313" y="1534762"/>
                    <a:pt x="881043" y="1503727"/>
                  </a:cubicBezTo>
                  <a:cubicBezTo>
                    <a:pt x="874602" y="1464495"/>
                    <a:pt x="870503" y="1424677"/>
                    <a:pt x="870503" y="1384859"/>
                  </a:cubicBezTo>
                  <a:cubicBezTo>
                    <a:pt x="870503" y="1359679"/>
                    <a:pt x="868746" y="1334500"/>
                    <a:pt x="872259" y="1309322"/>
                  </a:cubicBezTo>
                  <a:cubicBezTo>
                    <a:pt x="876359" y="1297025"/>
                    <a:pt x="887484" y="1293511"/>
                    <a:pt x="898024" y="1288242"/>
                  </a:cubicBezTo>
                  <a:cubicBezTo>
                    <a:pt x="948968" y="1264819"/>
                    <a:pt x="999326" y="1240226"/>
                    <a:pt x="1043828" y="1205092"/>
                  </a:cubicBezTo>
                  <a:cubicBezTo>
                    <a:pt x="1087160" y="1171130"/>
                    <a:pt x="1119366" y="1129555"/>
                    <a:pt x="1136347" y="1076269"/>
                  </a:cubicBezTo>
                  <a:cubicBezTo>
                    <a:pt x="1143373" y="1054603"/>
                    <a:pt x="1151571" y="1032938"/>
                    <a:pt x="1157427" y="1010686"/>
                  </a:cubicBezTo>
                  <a:cubicBezTo>
                    <a:pt x="1160940" y="997219"/>
                    <a:pt x="1169138" y="989021"/>
                    <a:pt x="1182606" y="983165"/>
                  </a:cubicBezTo>
                  <a:cubicBezTo>
                    <a:pt x="1256387" y="951545"/>
                    <a:pt x="1292106" y="890647"/>
                    <a:pt x="1307915" y="815695"/>
                  </a:cubicBezTo>
                  <a:cubicBezTo>
                    <a:pt x="1312600" y="792273"/>
                    <a:pt x="1306744" y="768851"/>
                    <a:pt x="1292106" y="746014"/>
                  </a:cubicBezTo>
                  <a:cubicBezTo>
                    <a:pt x="1279223" y="760653"/>
                    <a:pt x="1273367" y="777634"/>
                    <a:pt x="1264584" y="791687"/>
                  </a:cubicBezTo>
                  <a:cubicBezTo>
                    <a:pt x="1241748" y="827407"/>
                    <a:pt x="1218911" y="863126"/>
                    <a:pt x="1191975" y="895331"/>
                  </a:cubicBezTo>
                  <a:cubicBezTo>
                    <a:pt x="1187290" y="901187"/>
                    <a:pt x="1182020" y="909970"/>
                    <a:pt x="1173822" y="906457"/>
                  </a:cubicBezTo>
                  <a:cubicBezTo>
                    <a:pt x="1166796" y="903529"/>
                    <a:pt x="1170309" y="894160"/>
                    <a:pt x="1170894" y="887719"/>
                  </a:cubicBezTo>
                  <a:cubicBezTo>
                    <a:pt x="1173237" y="835019"/>
                    <a:pt x="1175579" y="782318"/>
                    <a:pt x="1166210" y="729618"/>
                  </a:cubicBezTo>
                  <a:cubicBezTo>
                    <a:pt x="1152157" y="666963"/>
                    <a:pt x="987029" y="575616"/>
                    <a:pt x="947797" y="553950"/>
                  </a:cubicBezTo>
                  <a:cubicBezTo>
                    <a:pt x="827757" y="487782"/>
                    <a:pt x="772129" y="469630"/>
                    <a:pt x="635694" y="489539"/>
                  </a:cubicBezTo>
                  <a:cubicBezTo>
                    <a:pt x="621055" y="491881"/>
                    <a:pt x="552544" y="500079"/>
                    <a:pt x="524438" y="495395"/>
                  </a:cubicBezTo>
                  <a:cubicBezTo>
                    <a:pt x="492232" y="490124"/>
                    <a:pt x="460026" y="482512"/>
                    <a:pt x="434262" y="463774"/>
                  </a:cubicBezTo>
                  <a:cubicBezTo>
                    <a:pt x="424307" y="456162"/>
                    <a:pt x="415523" y="452649"/>
                    <a:pt x="403812" y="462018"/>
                  </a:cubicBezTo>
                  <a:cubicBezTo>
                    <a:pt x="348184" y="507691"/>
                    <a:pt x="289628" y="564490"/>
                    <a:pt x="238685" y="616020"/>
                  </a:cubicBezTo>
                  <a:cubicBezTo>
                    <a:pt x="225217" y="629488"/>
                    <a:pt x="204722" y="681017"/>
                    <a:pt x="201794" y="682188"/>
                  </a:cubicBezTo>
                  <a:cubicBezTo>
                    <a:pt x="172516" y="733717"/>
                    <a:pt x="176030" y="775292"/>
                    <a:pt x="180129" y="794615"/>
                  </a:cubicBezTo>
                  <a:cubicBezTo>
                    <a:pt x="183057" y="817452"/>
                    <a:pt x="194768" y="846145"/>
                    <a:pt x="194768" y="863126"/>
                  </a:cubicBezTo>
                  <a:cubicBezTo>
                    <a:pt x="194768" y="872495"/>
                    <a:pt x="122744" y="807497"/>
                    <a:pt x="96394" y="758311"/>
                  </a:cubicBezTo>
                  <a:cubicBezTo>
                    <a:pt x="79998" y="787589"/>
                    <a:pt x="82341" y="818037"/>
                    <a:pt x="92295" y="847315"/>
                  </a:cubicBezTo>
                  <a:cubicBezTo>
                    <a:pt x="108691" y="897088"/>
                    <a:pt x="139140" y="938077"/>
                    <a:pt x="181300" y="970283"/>
                  </a:cubicBezTo>
                  <a:cubicBezTo>
                    <a:pt x="185399" y="973796"/>
                    <a:pt x="190083" y="977310"/>
                    <a:pt x="195353" y="977895"/>
                  </a:cubicBezTo>
                  <a:cubicBezTo>
                    <a:pt x="228144" y="982580"/>
                    <a:pt x="236342" y="1006002"/>
                    <a:pt x="243370" y="1033523"/>
                  </a:cubicBezTo>
                  <a:cubicBezTo>
                    <a:pt x="253324" y="1073927"/>
                    <a:pt x="268548" y="1112574"/>
                    <a:pt x="292556" y="1147122"/>
                  </a:cubicBezTo>
                  <a:cubicBezTo>
                    <a:pt x="328861" y="1199237"/>
                    <a:pt x="382732" y="1229686"/>
                    <a:pt x="436018" y="1260134"/>
                  </a:cubicBezTo>
                  <a:cubicBezTo>
                    <a:pt x="454756" y="1270675"/>
                    <a:pt x="474079" y="1280044"/>
                    <a:pt x="493988" y="1287656"/>
                  </a:cubicBezTo>
                  <a:cubicBezTo>
                    <a:pt x="505114" y="1292340"/>
                    <a:pt x="517411" y="1297025"/>
                    <a:pt x="521510" y="1310493"/>
                  </a:cubicBezTo>
                  <a:cubicBezTo>
                    <a:pt x="524438" y="1345626"/>
                    <a:pt x="522095" y="1381345"/>
                    <a:pt x="523266" y="1416479"/>
                  </a:cubicBezTo>
                  <a:cubicBezTo>
                    <a:pt x="519753" y="1444000"/>
                    <a:pt x="519168" y="1471521"/>
                    <a:pt x="515068" y="1499043"/>
                  </a:cubicBezTo>
                  <a:cubicBezTo>
                    <a:pt x="509799" y="1536518"/>
                    <a:pt x="489304" y="1560526"/>
                    <a:pt x="452999" y="1570481"/>
                  </a:cubicBezTo>
                  <a:cubicBezTo>
                    <a:pt x="365165" y="1595074"/>
                    <a:pt x="277917" y="1622010"/>
                    <a:pt x="189498" y="1646018"/>
                  </a:cubicBezTo>
                  <a:cubicBezTo>
                    <a:pt x="143825" y="1650702"/>
                    <a:pt x="98736" y="1658315"/>
                    <a:pt x="56576" y="1676467"/>
                  </a:cubicBezTo>
                  <a:cubicBezTo>
                    <a:pt x="51306" y="1677052"/>
                    <a:pt x="44279" y="1679980"/>
                    <a:pt x="37838" y="1675881"/>
                  </a:cubicBezTo>
                  <a:close/>
                </a:path>
              </a:pathLst>
            </a:custGeom>
            <a:solidFill>
              <a:srgbClr val="C09200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 dirty="0"/>
                <a:t>	</a:t>
              </a: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56E8B11-01C1-43A4-BA1B-69DFBA53AF6C}"/>
                </a:ext>
              </a:extLst>
            </p:cNvPr>
            <p:cNvSpPr/>
            <p:nvPr/>
          </p:nvSpPr>
          <p:spPr>
            <a:xfrm>
              <a:off x="10255665" y="6262521"/>
              <a:ext cx="1780099" cy="392324"/>
            </a:xfrm>
            <a:custGeom>
              <a:avLst/>
              <a:gdLst>
                <a:gd name="connsiteX0" fmla="*/ 1407028 w 1780099"/>
                <a:gd name="connsiteY0" fmla="*/ 1171 h 392324"/>
                <a:gd name="connsiteX1" fmla="*/ 1525897 w 1780099"/>
                <a:gd name="connsiteY1" fmla="*/ 13468 h 392324"/>
                <a:gd name="connsiteX2" fmla="*/ 1717375 w 1780099"/>
                <a:gd name="connsiteY2" fmla="*/ 140534 h 392324"/>
                <a:gd name="connsiteX3" fmla="*/ 1781201 w 1780099"/>
                <a:gd name="connsiteY3" fmla="*/ 381785 h 392324"/>
                <a:gd name="connsiteX4" fmla="*/ 1764219 w 1780099"/>
                <a:gd name="connsiteY4" fmla="*/ 397009 h 392324"/>
                <a:gd name="connsiteX5" fmla="*/ 1747824 w 1780099"/>
                <a:gd name="connsiteY5" fmla="*/ 397009 h 392324"/>
                <a:gd name="connsiteX6" fmla="*/ 26281 w 1780099"/>
                <a:gd name="connsiteY6" fmla="*/ 397009 h 392324"/>
                <a:gd name="connsiteX7" fmla="*/ 1687 w 1780099"/>
                <a:gd name="connsiteY7" fmla="*/ 367731 h 392324"/>
                <a:gd name="connsiteX8" fmla="*/ 229469 w 1780099"/>
                <a:gd name="connsiteY8" fmla="*/ 36890 h 392324"/>
                <a:gd name="connsiteX9" fmla="*/ 381715 w 1780099"/>
                <a:gd name="connsiteY9" fmla="*/ 0 h 392324"/>
                <a:gd name="connsiteX10" fmla="*/ 408065 w 1780099"/>
                <a:gd name="connsiteY10" fmla="*/ 22837 h 392324"/>
                <a:gd name="connsiteX11" fmla="*/ 723681 w 1780099"/>
                <a:gd name="connsiteY11" fmla="*/ 247106 h 392324"/>
                <a:gd name="connsiteX12" fmla="*/ 1176904 w 1780099"/>
                <a:gd name="connsiteY12" fmla="*/ 197333 h 392324"/>
                <a:gd name="connsiteX13" fmla="*/ 1384192 w 1780099"/>
                <a:gd name="connsiteY13" fmla="*/ 21080 h 392324"/>
                <a:gd name="connsiteX14" fmla="*/ 1407028 w 1780099"/>
                <a:gd name="connsiteY14" fmla="*/ 1171 h 3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0099" h="392324">
                  <a:moveTo>
                    <a:pt x="1407028" y="1171"/>
                  </a:moveTo>
                  <a:cubicBezTo>
                    <a:pt x="1447432" y="-585"/>
                    <a:pt x="1486665" y="5856"/>
                    <a:pt x="1525897" y="13468"/>
                  </a:cubicBezTo>
                  <a:cubicBezTo>
                    <a:pt x="1603191" y="35134"/>
                    <a:pt x="1669944" y="74366"/>
                    <a:pt x="1717375" y="140534"/>
                  </a:cubicBezTo>
                  <a:cubicBezTo>
                    <a:pt x="1769489" y="212558"/>
                    <a:pt x="1787642" y="293951"/>
                    <a:pt x="1781201" y="381785"/>
                  </a:cubicBezTo>
                  <a:cubicBezTo>
                    <a:pt x="1780615" y="394081"/>
                    <a:pt x="1775930" y="398180"/>
                    <a:pt x="1764219" y="397009"/>
                  </a:cubicBezTo>
                  <a:cubicBezTo>
                    <a:pt x="1758950" y="396423"/>
                    <a:pt x="1753680" y="397009"/>
                    <a:pt x="1747824" y="397009"/>
                  </a:cubicBezTo>
                  <a:cubicBezTo>
                    <a:pt x="1173976" y="397009"/>
                    <a:pt x="600128" y="397009"/>
                    <a:pt x="26281" y="397009"/>
                  </a:cubicBezTo>
                  <a:cubicBezTo>
                    <a:pt x="-2412" y="397009"/>
                    <a:pt x="-1826" y="397009"/>
                    <a:pt x="1687" y="367731"/>
                  </a:cubicBezTo>
                  <a:cubicBezTo>
                    <a:pt x="18083" y="216071"/>
                    <a:pt x="92448" y="105401"/>
                    <a:pt x="229469" y="36890"/>
                  </a:cubicBezTo>
                  <a:cubicBezTo>
                    <a:pt x="278071" y="15810"/>
                    <a:pt x="328429" y="1757"/>
                    <a:pt x="381715" y="0"/>
                  </a:cubicBezTo>
                  <a:cubicBezTo>
                    <a:pt x="396939" y="0"/>
                    <a:pt x="401038" y="13468"/>
                    <a:pt x="408065" y="22837"/>
                  </a:cubicBezTo>
                  <a:cubicBezTo>
                    <a:pt x="490628" y="129409"/>
                    <a:pt x="594858" y="207873"/>
                    <a:pt x="723681" y="247106"/>
                  </a:cubicBezTo>
                  <a:cubicBezTo>
                    <a:pt x="881197" y="295122"/>
                    <a:pt x="1032857" y="278141"/>
                    <a:pt x="1176904" y="197333"/>
                  </a:cubicBezTo>
                  <a:cubicBezTo>
                    <a:pt x="1257711" y="152245"/>
                    <a:pt x="1325050" y="91933"/>
                    <a:pt x="1384192" y="21080"/>
                  </a:cubicBezTo>
                  <a:cubicBezTo>
                    <a:pt x="1391219" y="12882"/>
                    <a:pt x="1396489" y="4099"/>
                    <a:pt x="1407028" y="1171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3576981-8DC3-482C-AD4F-E337E958F427}"/>
                </a:ext>
              </a:extLst>
            </p:cNvPr>
            <p:cNvSpPr/>
            <p:nvPr/>
          </p:nvSpPr>
          <p:spPr>
            <a:xfrm>
              <a:off x="10603708" y="5246212"/>
              <a:ext cx="1036439" cy="339624"/>
            </a:xfrm>
            <a:custGeom>
              <a:avLst/>
              <a:gdLst>
                <a:gd name="connsiteX0" fmla="*/ 1019752 w 1036439"/>
                <a:gd name="connsiteY0" fmla="*/ 20859 h 339624"/>
                <a:gd name="connsiteX1" fmla="*/ 899713 w 1036439"/>
                <a:gd name="connsiteY1" fmla="*/ 3292 h 339624"/>
                <a:gd name="connsiteX2" fmla="*/ 776160 w 1036439"/>
                <a:gd name="connsiteY2" fmla="*/ 364 h 339624"/>
                <a:gd name="connsiteX3" fmla="*/ 625671 w 1036439"/>
                <a:gd name="connsiteY3" fmla="*/ 26129 h 339624"/>
                <a:gd name="connsiteX4" fmla="*/ 571800 w 1036439"/>
                <a:gd name="connsiteY4" fmla="*/ 80586 h 339624"/>
                <a:gd name="connsiteX5" fmla="*/ 466985 w 1036439"/>
                <a:gd name="connsiteY5" fmla="*/ 80586 h 339624"/>
                <a:gd name="connsiteX6" fmla="*/ 413114 w 1036439"/>
                <a:gd name="connsiteY6" fmla="*/ 26129 h 339624"/>
                <a:gd name="connsiteX7" fmla="*/ 262624 w 1036439"/>
                <a:gd name="connsiteY7" fmla="*/ 364 h 339624"/>
                <a:gd name="connsiteX8" fmla="*/ 45382 w 1036439"/>
                <a:gd name="connsiteY8" fmla="*/ 16760 h 339624"/>
                <a:gd name="connsiteX9" fmla="*/ 18447 w 1036439"/>
                <a:gd name="connsiteY9" fmla="*/ 21444 h 339624"/>
                <a:gd name="connsiteX10" fmla="*/ 2051 w 1036439"/>
                <a:gd name="connsiteY10" fmla="*/ 47209 h 339624"/>
                <a:gd name="connsiteX11" fmla="*/ 23717 w 1036439"/>
                <a:gd name="connsiteY11" fmla="*/ 99909 h 339624"/>
                <a:gd name="connsiteX12" fmla="*/ 45968 w 1036439"/>
                <a:gd name="connsiteY12" fmla="*/ 172518 h 339624"/>
                <a:gd name="connsiteX13" fmla="*/ 150783 w 1036439"/>
                <a:gd name="connsiteY13" fmla="*/ 318322 h 339624"/>
                <a:gd name="connsiteX14" fmla="*/ 322352 w 1036439"/>
                <a:gd name="connsiteY14" fmla="*/ 336475 h 339624"/>
                <a:gd name="connsiteX15" fmla="*/ 477525 w 1036439"/>
                <a:gd name="connsiteY15" fmla="*/ 161393 h 339624"/>
                <a:gd name="connsiteX16" fmla="*/ 563602 w 1036439"/>
                <a:gd name="connsiteY16" fmla="*/ 156708 h 339624"/>
                <a:gd name="connsiteX17" fmla="*/ 708821 w 1036439"/>
                <a:gd name="connsiteY17" fmla="*/ 335304 h 339624"/>
                <a:gd name="connsiteX18" fmla="*/ 844085 w 1036439"/>
                <a:gd name="connsiteY18" fmla="*/ 333547 h 339624"/>
                <a:gd name="connsiteX19" fmla="*/ 996330 w 1036439"/>
                <a:gd name="connsiteY19" fmla="*/ 161978 h 339624"/>
                <a:gd name="connsiteX20" fmla="*/ 1013311 w 1036439"/>
                <a:gd name="connsiteY20" fmla="*/ 108692 h 339624"/>
                <a:gd name="connsiteX21" fmla="*/ 1038490 w 1036439"/>
                <a:gd name="connsiteY21" fmla="*/ 47209 h 339624"/>
                <a:gd name="connsiteX22" fmla="*/ 1019752 w 1036439"/>
                <a:gd name="connsiteY22" fmla="*/ 20859 h 339624"/>
                <a:gd name="connsiteX23" fmla="*/ 440049 w 1036439"/>
                <a:gd name="connsiteY23" fmla="*/ 166077 h 339624"/>
                <a:gd name="connsiteX24" fmla="*/ 294830 w 1036439"/>
                <a:gd name="connsiteY24" fmla="*/ 315395 h 339624"/>
                <a:gd name="connsiteX25" fmla="*/ 201141 w 1036439"/>
                <a:gd name="connsiteY25" fmla="*/ 311881 h 339624"/>
                <a:gd name="connsiteX26" fmla="*/ 91642 w 1036439"/>
                <a:gd name="connsiteY26" fmla="*/ 222291 h 339624"/>
                <a:gd name="connsiteX27" fmla="*/ 72318 w 1036439"/>
                <a:gd name="connsiteY27" fmla="*/ 112206 h 339624"/>
                <a:gd name="connsiteX28" fmla="*/ 154296 w 1036439"/>
                <a:gd name="connsiteY28" fmla="*/ 39596 h 339624"/>
                <a:gd name="connsiteX29" fmla="*/ 230419 w 1036439"/>
                <a:gd name="connsiteY29" fmla="*/ 39596 h 339624"/>
                <a:gd name="connsiteX30" fmla="*/ 351630 w 1036439"/>
                <a:gd name="connsiteY30" fmla="*/ 47794 h 339624"/>
                <a:gd name="connsiteX31" fmla="*/ 440049 w 1036439"/>
                <a:gd name="connsiteY31" fmla="*/ 166077 h 339624"/>
                <a:gd name="connsiteX32" fmla="*/ 949485 w 1036439"/>
                <a:gd name="connsiteY32" fmla="*/ 215264 h 339624"/>
                <a:gd name="connsiteX33" fmla="*/ 767377 w 1036439"/>
                <a:gd name="connsiteY33" fmla="*/ 317152 h 339624"/>
                <a:gd name="connsiteX34" fmla="*/ 656121 w 1036439"/>
                <a:gd name="connsiteY34" fmla="*/ 284360 h 339624"/>
                <a:gd name="connsiteX35" fmla="*/ 615717 w 1036439"/>
                <a:gd name="connsiteY35" fmla="*/ 87027 h 339624"/>
                <a:gd name="connsiteX36" fmla="*/ 650850 w 1036439"/>
                <a:gd name="connsiteY36" fmla="*/ 58920 h 339624"/>
                <a:gd name="connsiteX37" fmla="*/ 735756 w 1036439"/>
                <a:gd name="connsiteY37" fmla="*/ 40182 h 339624"/>
                <a:gd name="connsiteX38" fmla="*/ 883317 w 1036439"/>
                <a:gd name="connsiteY38" fmla="*/ 40182 h 339624"/>
                <a:gd name="connsiteX39" fmla="*/ 966467 w 1036439"/>
                <a:gd name="connsiteY39" fmla="*/ 128016 h 339624"/>
                <a:gd name="connsiteX40" fmla="*/ 949485 w 1036439"/>
                <a:gd name="connsiteY40" fmla="*/ 215264 h 33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36439" h="339624">
                  <a:moveTo>
                    <a:pt x="1019752" y="20859"/>
                  </a:moveTo>
                  <a:cubicBezTo>
                    <a:pt x="979349" y="15589"/>
                    <a:pt x="939531" y="9147"/>
                    <a:pt x="899713" y="3292"/>
                  </a:cubicBezTo>
                  <a:cubicBezTo>
                    <a:pt x="858724" y="2121"/>
                    <a:pt x="817149" y="-807"/>
                    <a:pt x="776160" y="364"/>
                  </a:cubicBezTo>
                  <a:cubicBezTo>
                    <a:pt x="724631" y="950"/>
                    <a:pt x="673687" y="5048"/>
                    <a:pt x="625671" y="26129"/>
                  </a:cubicBezTo>
                  <a:cubicBezTo>
                    <a:pt x="600492" y="37254"/>
                    <a:pt x="577070" y="50722"/>
                    <a:pt x="571800" y="80586"/>
                  </a:cubicBezTo>
                  <a:cubicBezTo>
                    <a:pt x="570043" y="89369"/>
                    <a:pt x="468742" y="88784"/>
                    <a:pt x="466985" y="80586"/>
                  </a:cubicBezTo>
                  <a:cubicBezTo>
                    <a:pt x="461129" y="50722"/>
                    <a:pt x="438292" y="37254"/>
                    <a:pt x="413114" y="26129"/>
                  </a:cubicBezTo>
                  <a:cubicBezTo>
                    <a:pt x="365097" y="5048"/>
                    <a:pt x="313569" y="1535"/>
                    <a:pt x="262624" y="364"/>
                  </a:cubicBezTo>
                  <a:cubicBezTo>
                    <a:pt x="189430" y="-1978"/>
                    <a:pt x="117406" y="7391"/>
                    <a:pt x="45382" y="16760"/>
                  </a:cubicBezTo>
                  <a:cubicBezTo>
                    <a:pt x="36599" y="18517"/>
                    <a:pt x="27230" y="20859"/>
                    <a:pt x="18447" y="21444"/>
                  </a:cubicBezTo>
                  <a:cubicBezTo>
                    <a:pt x="1465" y="23201"/>
                    <a:pt x="-3219" y="29642"/>
                    <a:pt x="2051" y="47209"/>
                  </a:cubicBezTo>
                  <a:cubicBezTo>
                    <a:pt x="9663" y="75901"/>
                    <a:pt x="15519" y="89954"/>
                    <a:pt x="23717" y="99909"/>
                  </a:cubicBezTo>
                  <a:cubicBezTo>
                    <a:pt x="43040" y="123917"/>
                    <a:pt x="43040" y="149096"/>
                    <a:pt x="45968" y="172518"/>
                  </a:cubicBezTo>
                  <a:cubicBezTo>
                    <a:pt x="54751" y="240443"/>
                    <a:pt x="87543" y="290216"/>
                    <a:pt x="150783" y="318322"/>
                  </a:cubicBezTo>
                  <a:cubicBezTo>
                    <a:pt x="205826" y="342331"/>
                    <a:pt x="263796" y="346430"/>
                    <a:pt x="322352" y="336475"/>
                  </a:cubicBezTo>
                  <a:cubicBezTo>
                    <a:pt x="417798" y="320079"/>
                    <a:pt x="471669" y="258596"/>
                    <a:pt x="477525" y="161393"/>
                  </a:cubicBezTo>
                  <a:cubicBezTo>
                    <a:pt x="479867" y="127430"/>
                    <a:pt x="563602" y="134457"/>
                    <a:pt x="563602" y="156708"/>
                  </a:cubicBezTo>
                  <a:cubicBezTo>
                    <a:pt x="564187" y="249812"/>
                    <a:pt x="620402" y="317152"/>
                    <a:pt x="708821" y="335304"/>
                  </a:cubicBezTo>
                  <a:cubicBezTo>
                    <a:pt x="753909" y="344673"/>
                    <a:pt x="798997" y="343502"/>
                    <a:pt x="844085" y="333547"/>
                  </a:cubicBezTo>
                  <a:cubicBezTo>
                    <a:pt x="937189" y="313053"/>
                    <a:pt x="984619" y="258010"/>
                    <a:pt x="996330" y="161978"/>
                  </a:cubicBezTo>
                  <a:cubicBezTo>
                    <a:pt x="998673" y="143826"/>
                    <a:pt x="997501" y="123331"/>
                    <a:pt x="1013311" y="108692"/>
                  </a:cubicBezTo>
                  <a:cubicBezTo>
                    <a:pt x="1033806" y="92882"/>
                    <a:pt x="1030293" y="67703"/>
                    <a:pt x="1038490" y="47209"/>
                  </a:cubicBezTo>
                  <a:cubicBezTo>
                    <a:pt x="1044346" y="27300"/>
                    <a:pt x="1035562" y="23201"/>
                    <a:pt x="1019752" y="20859"/>
                  </a:cubicBezTo>
                  <a:close/>
                  <a:moveTo>
                    <a:pt x="440049" y="166077"/>
                  </a:moveTo>
                  <a:cubicBezTo>
                    <a:pt x="435950" y="251569"/>
                    <a:pt x="379736" y="308954"/>
                    <a:pt x="294830" y="315395"/>
                  </a:cubicBezTo>
                  <a:cubicBezTo>
                    <a:pt x="263211" y="317737"/>
                    <a:pt x="232176" y="318322"/>
                    <a:pt x="201141" y="311881"/>
                  </a:cubicBezTo>
                  <a:cubicBezTo>
                    <a:pt x="149027" y="300756"/>
                    <a:pt x="112722" y="270892"/>
                    <a:pt x="91642" y="222291"/>
                  </a:cubicBezTo>
                  <a:cubicBezTo>
                    <a:pt x="76417" y="187157"/>
                    <a:pt x="69976" y="150267"/>
                    <a:pt x="72318" y="112206"/>
                  </a:cubicBezTo>
                  <a:cubicBezTo>
                    <a:pt x="74075" y="74145"/>
                    <a:pt x="110379" y="41939"/>
                    <a:pt x="154296" y="39596"/>
                  </a:cubicBezTo>
                  <a:cubicBezTo>
                    <a:pt x="179475" y="38425"/>
                    <a:pt x="204655" y="39596"/>
                    <a:pt x="230419" y="39596"/>
                  </a:cubicBezTo>
                  <a:cubicBezTo>
                    <a:pt x="270822" y="37840"/>
                    <a:pt x="311812" y="37840"/>
                    <a:pt x="351630" y="47794"/>
                  </a:cubicBezTo>
                  <a:cubicBezTo>
                    <a:pt x="416627" y="63604"/>
                    <a:pt x="443562" y="98738"/>
                    <a:pt x="440049" y="166077"/>
                  </a:cubicBezTo>
                  <a:close/>
                  <a:moveTo>
                    <a:pt x="949485" y="215264"/>
                  </a:moveTo>
                  <a:cubicBezTo>
                    <a:pt x="922550" y="284946"/>
                    <a:pt x="868678" y="317152"/>
                    <a:pt x="767377" y="317152"/>
                  </a:cubicBezTo>
                  <a:cubicBezTo>
                    <a:pt x="734586" y="317737"/>
                    <a:pt x="693010" y="310710"/>
                    <a:pt x="656121" y="284360"/>
                  </a:cubicBezTo>
                  <a:cubicBezTo>
                    <a:pt x="598735" y="243371"/>
                    <a:pt x="579412" y="148510"/>
                    <a:pt x="615717" y="87027"/>
                  </a:cubicBezTo>
                  <a:cubicBezTo>
                    <a:pt x="623915" y="72973"/>
                    <a:pt x="636211" y="64775"/>
                    <a:pt x="650850" y="58920"/>
                  </a:cubicBezTo>
                  <a:cubicBezTo>
                    <a:pt x="677786" y="47794"/>
                    <a:pt x="706478" y="41939"/>
                    <a:pt x="735756" y="40182"/>
                  </a:cubicBezTo>
                  <a:cubicBezTo>
                    <a:pt x="784943" y="36669"/>
                    <a:pt x="834131" y="37254"/>
                    <a:pt x="883317" y="40182"/>
                  </a:cubicBezTo>
                  <a:cubicBezTo>
                    <a:pt x="934261" y="43110"/>
                    <a:pt x="967052" y="77658"/>
                    <a:pt x="966467" y="128016"/>
                  </a:cubicBezTo>
                  <a:cubicBezTo>
                    <a:pt x="965881" y="158465"/>
                    <a:pt x="960026" y="187157"/>
                    <a:pt x="949485" y="215264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285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2B98C40-900C-4054-924C-3F3F69A6EB80}"/>
              </a:ext>
            </a:extLst>
          </p:cNvPr>
          <p:cNvGrpSpPr/>
          <p:nvPr/>
        </p:nvGrpSpPr>
        <p:grpSpPr>
          <a:xfrm>
            <a:off x="275964" y="1965160"/>
            <a:ext cx="4784638" cy="2270124"/>
            <a:chOff x="275964" y="1965160"/>
            <a:chExt cx="4784638" cy="2270124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CCAEAFF-398C-4DF5-BD5D-D89EF47CA2CB}"/>
                </a:ext>
              </a:extLst>
            </p:cNvPr>
            <p:cNvGrpSpPr/>
            <p:nvPr/>
          </p:nvGrpSpPr>
          <p:grpSpPr>
            <a:xfrm>
              <a:off x="275964" y="1965160"/>
              <a:ext cx="4784638" cy="2270124"/>
              <a:chOff x="-548507" y="477868"/>
              <a:chExt cx="11570449" cy="6357177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7276653-3507-4497-827B-8A686BDB6C19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695BB9F-678D-4991-AAB2-84496352EB96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233C29E5-4B95-4457-8F2C-FF356EF93C64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CF8791B-A4C6-4641-9DE4-4F92824ADDE0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46E164E-B3F7-4F69-AD01-13D8408AE577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03A11C0-5172-4CF9-934F-4AFC89D0BA09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97" name="Rectangle: Rounded Corners 96">
                  <a:extLst>
                    <a:ext uri="{FF2B5EF4-FFF2-40B4-BE49-F238E27FC236}">
                      <a16:creationId xmlns:a16="http://schemas.microsoft.com/office/drawing/2014/main" id="{53DB0CE4-5F2C-4839-B753-F825614BAEF5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11AF7167-2E15-4835-8894-30C1EDC6ED91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40B74C3-0E34-4C4F-B2F2-0E7DB0BFD0AF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0AFE15C4-A0B1-44CF-99E1-01446EE29D19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7F84C312-E1A2-4EE5-B563-DD58B7E4CDED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7595F5B-3C0C-488C-81FC-A7C4125DF469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C5DBBE-B344-43B1-A327-DBC010C82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558" y="2094279"/>
              <a:ext cx="3409666" cy="1825173"/>
            </a:xfrm>
            <a:prstGeom prst="rect">
              <a:avLst/>
            </a:prstGeom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Web Based App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1CB955-0DA2-438F-90B4-D53AF822C068}"/>
              </a:ext>
            </a:extLst>
          </p:cNvPr>
          <p:cNvGrpSpPr/>
          <p:nvPr/>
        </p:nvGrpSpPr>
        <p:grpSpPr>
          <a:xfrm>
            <a:off x="9011326" y="4504766"/>
            <a:ext cx="786996" cy="786996"/>
            <a:chOff x="3924417" y="4453570"/>
            <a:chExt cx="754422" cy="75442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5E07EA-72D1-44F6-AF2F-7F22901A0ED2}"/>
                </a:ext>
              </a:extLst>
            </p:cNvPr>
            <p:cNvSpPr/>
            <p:nvPr/>
          </p:nvSpPr>
          <p:spPr>
            <a:xfrm>
              <a:off x="4063248" y="4592401"/>
              <a:ext cx="476761" cy="476761"/>
            </a:xfrm>
            <a:prstGeom prst="ellipse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316D32-6777-47F2-A34A-F7D7F4B84E2D}"/>
                </a:ext>
              </a:extLst>
            </p:cNvPr>
            <p:cNvSpPr/>
            <p:nvPr/>
          </p:nvSpPr>
          <p:spPr>
            <a:xfrm>
              <a:off x="3924417" y="4453570"/>
              <a:ext cx="754422" cy="754422"/>
            </a:xfrm>
            <a:prstGeom prst="ellipse">
              <a:avLst/>
            </a:prstGeom>
            <a:noFill/>
            <a:ln w="1301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E252377-C31A-4C87-BD23-4349BA9F0DB3}"/>
              </a:ext>
            </a:extLst>
          </p:cNvPr>
          <p:cNvSpPr txBox="1"/>
          <p:nvPr/>
        </p:nvSpPr>
        <p:spPr>
          <a:xfrm>
            <a:off x="6418574" y="2231097"/>
            <a:ext cx="535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err="1">
                <a:cs typeface="Arial" pitchFamily="34" charset="0"/>
              </a:rPr>
              <a:t>Aplikasi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ini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dapat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digunakan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dibrowser</a:t>
            </a:r>
            <a:r>
              <a:rPr lang="en-US" altLang="ko-KR" dirty="0">
                <a:cs typeface="Arial" pitchFamily="34" charset="0"/>
              </a:rPr>
              <a:t> pc </a:t>
            </a:r>
            <a:r>
              <a:rPr lang="en-US" altLang="ko-KR" dirty="0" err="1">
                <a:cs typeface="Arial" pitchFamily="34" charset="0"/>
              </a:rPr>
              <a:t>maupun</a:t>
            </a:r>
            <a:r>
              <a:rPr lang="en-US" altLang="ko-KR" dirty="0">
                <a:cs typeface="Arial" pitchFamily="34" charset="0"/>
              </a:rPr>
              <a:t> di mobile </a:t>
            </a:r>
            <a:r>
              <a:rPr lang="en-US" altLang="ko-KR" dirty="0" err="1">
                <a:cs typeface="Arial" pitchFamily="34" charset="0"/>
              </a:rPr>
              <a:t>karena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sudah</a:t>
            </a:r>
            <a:r>
              <a:rPr lang="en-US" altLang="ko-KR" dirty="0">
                <a:cs typeface="Arial" pitchFamily="34" charset="0"/>
              </a:rPr>
              <a:t> responsive</a:t>
            </a:r>
          </a:p>
        </p:txBody>
      </p:sp>
      <p:pic>
        <p:nvPicPr>
          <p:cNvPr id="29" name="Picture 28" descr="A picture containing text, indoor, electronics, iPod&#10;&#10;Description automatically generated">
            <a:extLst>
              <a:ext uri="{FF2B5EF4-FFF2-40B4-BE49-F238E27FC236}">
                <a16:creationId xmlns:a16="http://schemas.microsoft.com/office/drawing/2014/main" id="{8091674A-9C68-4ACB-AD4D-F263C4289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925" y="1831709"/>
            <a:ext cx="2225233" cy="319458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878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>
                <a:lumMod val="50000"/>
              </a:schemeClr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650E67A-5B3C-49CC-A41F-28AE1A684598}"/>
              </a:ext>
            </a:extLst>
          </p:cNvPr>
          <p:cNvGrpSpPr/>
          <p:nvPr/>
        </p:nvGrpSpPr>
        <p:grpSpPr>
          <a:xfrm>
            <a:off x="275964" y="1965160"/>
            <a:ext cx="4784638" cy="2270124"/>
            <a:chOff x="275964" y="1965160"/>
            <a:chExt cx="4784638" cy="2270124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CCAEAFF-398C-4DF5-BD5D-D89EF47CA2CB}"/>
                </a:ext>
              </a:extLst>
            </p:cNvPr>
            <p:cNvGrpSpPr/>
            <p:nvPr/>
          </p:nvGrpSpPr>
          <p:grpSpPr>
            <a:xfrm>
              <a:off x="275964" y="1965160"/>
              <a:ext cx="4784638" cy="2270124"/>
              <a:chOff x="-548507" y="477868"/>
              <a:chExt cx="11570449" cy="6357177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7276653-3507-4497-827B-8A686BDB6C19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695BB9F-678D-4991-AAB2-84496352EB96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233C29E5-4B95-4457-8F2C-FF356EF93C64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CF8791B-A4C6-4641-9DE4-4F92824ADDE0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46E164E-B3F7-4F69-AD01-13D8408AE577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03A11C0-5172-4CF9-934F-4AFC89D0BA09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97" name="Rectangle: Rounded Corners 96">
                  <a:extLst>
                    <a:ext uri="{FF2B5EF4-FFF2-40B4-BE49-F238E27FC236}">
                      <a16:creationId xmlns:a16="http://schemas.microsoft.com/office/drawing/2014/main" id="{53DB0CE4-5F2C-4839-B753-F825614BAEF5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11AF7167-2E15-4835-8894-30C1EDC6ED91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40B74C3-0E34-4C4F-B2F2-0E7DB0BFD0AF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0AFE15C4-A0B1-44CF-99E1-01446EE29D19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7F84C312-E1A2-4EE5-B563-DD58B7E4CDED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7595F5B-3C0C-488C-81FC-A7C4125DF469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A40E9C9-61F8-440D-B54E-C602A7C5C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882" y="2092661"/>
              <a:ext cx="3425489" cy="1807646"/>
            </a:xfrm>
            <a:prstGeom prst="rect">
              <a:avLst/>
            </a:prstGeom>
          </p:spPr>
        </p:pic>
      </p:grpSp>
      <p:pic>
        <p:nvPicPr>
          <p:cNvPr id="8" name="Picture 7" descr="A picture containing text, iPod, electronics, cellphone&#10;&#10;Description automatically generated">
            <a:extLst>
              <a:ext uri="{FF2B5EF4-FFF2-40B4-BE49-F238E27FC236}">
                <a16:creationId xmlns:a16="http://schemas.microsoft.com/office/drawing/2014/main" id="{0E967140-0AA0-48FE-B15F-3C13723E8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8186">
            <a:off x="3320952" y="1956034"/>
            <a:ext cx="2804403" cy="331041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Dark Mode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1CB955-0DA2-438F-90B4-D53AF822C068}"/>
              </a:ext>
            </a:extLst>
          </p:cNvPr>
          <p:cNvGrpSpPr/>
          <p:nvPr/>
        </p:nvGrpSpPr>
        <p:grpSpPr>
          <a:xfrm>
            <a:off x="9011326" y="4504766"/>
            <a:ext cx="786996" cy="786996"/>
            <a:chOff x="3924417" y="4453570"/>
            <a:chExt cx="754422" cy="75442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5E07EA-72D1-44F6-AF2F-7F22901A0ED2}"/>
                </a:ext>
              </a:extLst>
            </p:cNvPr>
            <p:cNvSpPr/>
            <p:nvPr/>
          </p:nvSpPr>
          <p:spPr>
            <a:xfrm>
              <a:off x="4063248" y="4592401"/>
              <a:ext cx="476761" cy="476761"/>
            </a:xfrm>
            <a:prstGeom prst="ellipse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316D32-6777-47F2-A34A-F7D7F4B84E2D}"/>
                </a:ext>
              </a:extLst>
            </p:cNvPr>
            <p:cNvSpPr/>
            <p:nvPr/>
          </p:nvSpPr>
          <p:spPr>
            <a:xfrm>
              <a:off x="3924417" y="4453570"/>
              <a:ext cx="754422" cy="754422"/>
            </a:xfrm>
            <a:prstGeom prst="ellipse">
              <a:avLst/>
            </a:prstGeom>
            <a:noFill/>
            <a:ln w="1301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E252377-C31A-4C87-BD23-4349BA9F0DB3}"/>
              </a:ext>
            </a:extLst>
          </p:cNvPr>
          <p:cNvSpPr txBox="1"/>
          <p:nvPr/>
        </p:nvSpPr>
        <p:spPr>
          <a:xfrm>
            <a:off x="6418574" y="2231097"/>
            <a:ext cx="53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Tersedia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tampilan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dark mode agar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tidak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sakit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mata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cocok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bagi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para programmer yang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suka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dark mode</a:t>
            </a:r>
          </a:p>
        </p:txBody>
      </p:sp>
    </p:spTree>
    <p:extLst>
      <p:ext uri="{BB962C8B-B14F-4D97-AF65-F5344CB8AC3E}">
        <p14:creationId xmlns:p14="http://schemas.microsoft.com/office/powerpoint/2010/main" val="2662936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Tech Stack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0E53B497-3024-4723-91A4-77557610333A}"/>
              </a:ext>
            </a:extLst>
          </p:cNvPr>
          <p:cNvSpPr/>
          <p:nvPr/>
        </p:nvSpPr>
        <p:spPr>
          <a:xfrm>
            <a:off x="4457158" y="1926809"/>
            <a:ext cx="3513223" cy="2275810"/>
          </a:xfrm>
          <a:custGeom>
            <a:avLst/>
            <a:gdLst/>
            <a:ahLst/>
            <a:cxnLst/>
            <a:rect l="l" t="t" r="r" b="b"/>
            <a:pathLst>
              <a:path w="3816424" h="2472220">
                <a:moveTo>
                  <a:pt x="1972064" y="0"/>
                </a:moveTo>
                <a:cubicBezTo>
                  <a:pt x="2225646" y="0"/>
                  <a:pt x="2443064" y="140235"/>
                  <a:pt x="2531016" y="340937"/>
                </a:cubicBezTo>
                <a:cubicBezTo>
                  <a:pt x="2600132" y="306460"/>
                  <a:pt x="2678169" y="288032"/>
                  <a:pt x="2760510" y="288032"/>
                </a:cubicBezTo>
                <a:cubicBezTo>
                  <a:pt x="3009887" y="288032"/>
                  <a:pt x="3219786" y="457055"/>
                  <a:pt x="3279705" y="687381"/>
                </a:cubicBezTo>
                <a:cubicBezTo>
                  <a:pt x="3582169" y="717391"/>
                  <a:pt x="3816424" y="950318"/>
                  <a:pt x="3816424" y="1232795"/>
                </a:cubicBezTo>
                <a:lnTo>
                  <a:pt x="3816055" y="1236110"/>
                </a:lnTo>
                <a:cubicBezTo>
                  <a:pt x="3816421" y="1237213"/>
                  <a:pt x="3816424" y="1238319"/>
                  <a:pt x="3816424" y="1239425"/>
                </a:cubicBezTo>
                <a:cubicBezTo>
                  <a:pt x="3816424" y="1544322"/>
                  <a:pt x="3543509" y="1791490"/>
                  <a:pt x="3206852" y="1791490"/>
                </a:cubicBezTo>
                <a:lnTo>
                  <a:pt x="3136943" y="1786289"/>
                </a:lnTo>
                <a:cubicBezTo>
                  <a:pt x="3133151" y="1787239"/>
                  <a:pt x="3129282" y="1787343"/>
                  <a:pt x="3125386" y="1787343"/>
                </a:cubicBezTo>
                <a:lnTo>
                  <a:pt x="3087511" y="1787343"/>
                </a:lnTo>
                <a:cubicBezTo>
                  <a:pt x="3038440" y="1991344"/>
                  <a:pt x="2837482" y="2143516"/>
                  <a:pt x="2597280" y="2143516"/>
                </a:cubicBezTo>
                <a:cubicBezTo>
                  <a:pt x="2532520" y="2143516"/>
                  <a:pt x="2470613" y="2132455"/>
                  <a:pt x="2414162" y="2111319"/>
                </a:cubicBezTo>
                <a:cubicBezTo>
                  <a:pt x="2330064" y="2322315"/>
                  <a:pt x="2106542" y="2472220"/>
                  <a:pt x="1844361" y="2472220"/>
                </a:cubicBezTo>
                <a:cubicBezTo>
                  <a:pt x="1529851" y="2472220"/>
                  <a:pt x="1270971" y="2256501"/>
                  <a:pt x="1241364" y="1979223"/>
                </a:cubicBezTo>
                <a:cubicBezTo>
                  <a:pt x="1233180" y="1981311"/>
                  <a:pt x="1224850" y="1981496"/>
                  <a:pt x="1216474" y="1981496"/>
                </a:cubicBezTo>
                <a:cubicBezTo>
                  <a:pt x="1047138" y="1981496"/>
                  <a:pt x="897304" y="1905869"/>
                  <a:pt x="810084" y="1787343"/>
                </a:cubicBezTo>
                <a:lnTo>
                  <a:pt x="683468" y="1787343"/>
                </a:lnTo>
                <a:lnTo>
                  <a:pt x="669303" y="1786050"/>
                </a:lnTo>
                <a:cubicBezTo>
                  <a:pt x="649856" y="1790596"/>
                  <a:pt x="629830" y="1791490"/>
                  <a:pt x="609572" y="1791490"/>
                </a:cubicBezTo>
                <a:cubicBezTo>
                  <a:pt x="272915" y="1791490"/>
                  <a:pt x="0" y="1544322"/>
                  <a:pt x="0" y="1239425"/>
                </a:cubicBezTo>
                <a:lnTo>
                  <a:pt x="369" y="1236110"/>
                </a:lnTo>
                <a:cubicBezTo>
                  <a:pt x="3" y="1235007"/>
                  <a:pt x="0" y="1233901"/>
                  <a:pt x="0" y="1232795"/>
                </a:cubicBezTo>
                <a:cubicBezTo>
                  <a:pt x="0" y="927898"/>
                  <a:pt x="272915" y="680730"/>
                  <a:pt x="609572" y="680730"/>
                </a:cubicBezTo>
                <a:lnTo>
                  <a:pt x="648332" y="683614"/>
                </a:lnTo>
                <a:cubicBezTo>
                  <a:pt x="648074" y="682757"/>
                  <a:pt x="648072" y="681899"/>
                  <a:pt x="648072" y="681040"/>
                </a:cubicBezTo>
                <a:cubicBezTo>
                  <a:pt x="648072" y="382773"/>
                  <a:pt x="889865" y="140980"/>
                  <a:pt x="1188132" y="140980"/>
                </a:cubicBezTo>
                <a:cubicBezTo>
                  <a:pt x="1296209" y="140980"/>
                  <a:pt x="1396871" y="172727"/>
                  <a:pt x="1480802" y="228175"/>
                </a:cubicBezTo>
                <a:cubicBezTo>
                  <a:pt x="1589955" y="89512"/>
                  <a:pt x="1769468" y="0"/>
                  <a:pt x="1972064" y="0"/>
                </a:cubicBezTo>
                <a:close/>
              </a:path>
            </a:pathLst>
          </a:custGeom>
          <a:noFill/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2800C4-A173-4FAD-8C66-6B9658D7AE96}"/>
              </a:ext>
            </a:extLst>
          </p:cNvPr>
          <p:cNvSpPr/>
          <p:nvPr/>
        </p:nvSpPr>
        <p:spPr>
          <a:xfrm>
            <a:off x="9106302" y="1835322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A2DE56-FF5E-4ADE-9E20-45471E6D3F0E}"/>
              </a:ext>
            </a:extLst>
          </p:cNvPr>
          <p:cNvGrpSpPr/>
          <p:nvPr/>
        </p:nvGrpSpPr>
        <p:grpSpPr>
          <a:xfrm rot="3600000" flipH="1">
            <a:off x="4133274" y="3715837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BE2EFBA-3C35-4D05-A147-C6A54A838B68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FB23418-535A-4E8E-9458-7EB332D1271C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CF0D85E-5372-4B10-9435-42085FEDC8D6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628355-F5A1-4ADB-9F9B-A1046F604A75}"/>
              </a:ext>
            </a:extLst>
          </p:cNvPr>
          <p:cNvGrpSpPr/>
          <p:nvPr/>
        </p:nvGrpSpPr>
        <p:grpSpPr>
          <a:xfrm rot="5400000">
            <a:off x="8377290" y="2079624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308B537-617A-42E4-B26D-B358076FF19C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2BD7428-5858-477B-86A9-046A9570C5CA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6D6CA1F-7BEB-4D83-BA12-121158319E9B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DB89A56-9339-45F0-B69D-EF859282C4A2}"/>
              </a:ext>
            </a:extLst>
          </p:cNvPr>
          <p:cNvSpPr txBox="1"/>
          <p:nvPr/>
        </p:nvSpPr>
        <p:spPr>
          <a:xfrm>
            <a:off x="5324969" y="3012301"/>
            <a:ext cx="177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FULLSTACK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4B31B5-8F5E-4BBD-B219-BDC9901BD464}"/>
              </a:ext>
            </a:extLst>
          </p:cNvPr>
          <p:cNvSpPr txBox="1"/>
          <p:nvPr/>
        </p:nvSpPr>
        <p:spPr>
          <a:xfrm>
            <a:off x="8674507" y="1087178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Back End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CAF3F1F-2691-4281-939A-4DC353E31D39}"/>
              </a:ext>
            </a:extLst>
          </p:cNvPr>
          <p:cNvGrpSpPr/>
          <p:nvPr/>
        </p:nvGrpSpPr>
        <p:grpSpPr>
          <a:xfrm>
            <a:off x="5925671" y="2471146"/>
            <a:ext cx="576195" cy="510310"/>
            <a:chOff x="1481943" y="1694572"/>
            <a:chExt cx="3165229" cy="28033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32F5596-6156-41B6-8E26-06A25CC3370E}"/>
                </a:ext>
              </a:extLst>
            </p:cNvPr>
            <p:cNvSpPr/>
            <p:nvPr/>
          </p:nvSpPr>
          <p:spPr>
            <a:xfrm>
              <a:off x="1481943" y="3033346"/>
              <a:ext cx="791307" cy="1362808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9D298D6-144D-4849-A1E7-FE06E7321ADD}"/>
                </a:ext>
              </a:extLst>
            </p:cNvPr>
            <p:cNvSpPr/>
            <p:nvPr/>
          </p:nvSpPr>
          <p:spPr>
            <a:xfrm>
              <a:off x="2273250" y="1694572"/>
              <a:ext cx="2373922" cy="2803300"/>
            </a:xfrm>
            <a:custGeom>
              <a:avLst/>
              <a:gdLst>
                <a:gd name="connsiteX0" fmla="*/ 1049822 w 2373922"/>
                <a:gd name="connsiteY0" fmla="*/ 145 h 2803300"/>
                <a:gd name="connsiteX1" fmla="*/ 1317525 w 2373922"/>
                <a:gd name="connsiteY1" fmla="*/ 265693 h 2803300"/>
                <a:gd name="connsiteX2" fmla="*/ 1225576 w 2373922"/>
                <a:gd name="connsiteY2" fmla="*/ 1179047 h 2803300"/>
                <a:gd name="connsiteX3" fmla="*/ 1985680 w 2373922"/>
                <a:gd name="connsiteY3" fmla="*/ 1111618 h 2803300"/>
                <a:gd name="connsiteX4" fmla="*/ 2175707 w 2373922"/>
                <a:gd name="connsiteY4" fmla="*/ 1491671 h 2803300"/>
                <a:gd name="connsiteX5" fmla="*/ 2194096 w 2373922"/>
                <a:gd name="connsiteY5" fmla="*/ 1896244 h 2803300"/>
                <a:gd name="connsiteX6" fmla="*/ 2151187 w 2373922"/>
                <a:gd name="connsiteY6" fmla="*/ 2355986 h 2803300"/>
                <a:gd name="connsiteX7" fmla="*/ 2132798 w 2373922"/>
                <a:gd name="connsiteY7" fmla="*/ 2662480 h 2803300"/>
                <a:gd name="connsiteX8" fmla="*/ 508383 w 2373922"/>
                <a:gd name="connsiteY8" fmla="*/ 2686999 h 2803300"/>
                <a:gd name="connsiteX9" fmla="*/ 99892 w 2373922"/>
                <a:gd name="connsiteY9" fmla="*/ 2541486 h 2803300"/>
                <a:gd name="connsiteX10" fmla="*/ 0 w 2373922"/>
                <a:gd name="connsiteY10" fmla="*/ 2527191 h 2803300"/>
                <a:gd name="connsiteX11" fmla="*/ 0 w 2373922"/>
                <a:gd name="connsiteY11" fmla="*/ 1492941 h 2803300"/>
                <a:gd name="connsiteX12" fmla="*/ 15103 w 2373922"/>
                <a:gd name="connsiteY12" fmla="*/ 1488772 h 2803300"/>
                <a:gd name="connsiteX13" fmla="*/ 60902 w 2373922"/>
                <a:gd name="connsiteY13" fmla="*/ 1467152 h 2803300"/>
                <a:gd name="connsiteX14" fmla="*/ 299966 w 2373922"/>
                <a:gd name="connsiteY14" fmla="*/ 1136138 h 2803300"/>
                <a:gd name="connsiteX15" fmla="*/ 937472 w 2373922"/>
                <a:gd name="connsiteY15" fmla="*/ 161485 h 2803300"/>
                <a:gd name="connsiteX16" fmla="*/ 1049822 w 2373922"/>
                <a:gd name="connsiteY16" fmla="*/ 145 h 28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3922" h="2803300">
                  <a:moveTo>
                    <a:pt x="1049822" y="145"/>
                  </a:moveTo>
                  <a:cubicBezTo>
                    <a:pt x="1143845" y="-4724"/>
                    <a:pt x="1268997" y="113723"/>
                    <a:pt x="1317525" y="265693"/>
                  </a:cubicBezTo>
                  <a:cubicBezTo>
                    <a:pt x="1403343" y="619184"/>
                    <a:pt x="814876" y="1156571"/>
                    <a:pt x="1225576" y="1179047"/>
                  </a:cubicBezTo>
                  <a:cubicBezTo>
                    <a:pt x="1515724" y="1150441"/>
                    <a:pt x="1671014" y="1121835"/>
                    <a:pt x="1985680" y="1111618"/>
                  </a:cubicBezTo>
                  <a:cubicBezTo>
                    <a:pt x="2271741" y="1115705"/>
                    <a:pt x="2318736" y="1297558"/>
                    <a:pt x="2175707" y="1491671"/>
                  </a:cubicBezTo>
                  <a:cubicBezTo>
                    <a:pt x="2355516" y="1501888"/>
                    <a:pt x="2504676" y="1781820"/>
                    <a:pt x="2194096" y="1896244"/>
                  </a:cubicBezTo>
                  <a:cubicBezTo>
                    <a:pt x="2490372" y="2080140"/>
                    <a:pt x="2320780" y="2313076"/>
                    <a:pt x="2151187" y="2355986"/>
                  </a:cubicBezTo>
                  <a:cubicBezTo>
                    <a:pt x="2294217" y="2484713"/>
                    <a:pt x="2277871" y="2582791"/>
                    <a:pt x="2132798" y="2662480"/>
                  </a:cubicBezTo>
                  <a:cubicBezTo>
                    <a:pt x="1810980" y="2795294"/>
                    <a:pt x="979361" y="2887242"/>
                    <a:pt x="508383" y="2686999"/>
                  </a:cubicBezTo>
                  <a:cubicBezTo>
                    <a:pt x="340618" y="2629554"/>
                    <a:pt x="218316" y="2570024"/>
                    <a:pt x="99892" y="2541486"/>
                  </a:cubicBezTo>
                  <a:lnTo>
                    <a:pt x="0" y="2527191"/>
                  </a:lnTo>
                  <a:lnTo>
                    <a:pt x="0" y="1492941"/>
                  </a:lnTo>
                  <a:lnTo>
                    <a:pt x="15103" y="1488772"/>
                  </a:lnTo>
                  <a:cubicBezTo>
                    <a:pt x="28041" y="1483858"/>
                    <a:pt x="42965" y="1476900"/>
                    <a:pt x="60902" y="1467152"/>
                  </a:cubicBezTo>
                  <a:cubicBezTo>
                    <a:pt x="105854" y="1354770"/>
                    <a:pt x="162045" y="1261800"/>
                    <a:pt x="299966" y="1136138"/>
                  </a:cubicBezTo>
                  <a:cubicBezTo>
                    <a:pt x="512469" y="811254"/>
                    <a:pt x="865958" y="645747"/>
                    <a:pt x="937472" y="161485"/>
                  </a:cubicBezTo>
                  <a:cubicBezTo>
                    <a:pt x="948200" y="50382"/>
                    <a:pt x="993408" y="3067"/>
                    <a:pt x="1049822" y="145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AFC8EE46-71DD-4124-9FAD-22201188F35B}"/>
              </a:ext>
            </a:extLst>
          </p:cNvPr>
          <p:cNvSpPr/>
          <p:nvPr/>
        </p:nvSpPr>
        <p:spPr>
          <a:xfrm>
            <a:off x="2589664" y="3100287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6E7C81B0-0A93-4EDE-8DA7-DA5B8A4124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724" y="1915558"/>
            <a:ext cx="657283" cy="657283"/>
          </a:xfrm>
          <a:prstGeom prst="rect">
            <a:avLst/>
          </a:prstGeom>
        </p:spPr>
      </p:pic>
      <p:pic>
        <p:nvPicPr>
          <p:cNvPr id="67" name="Picture 66" descr="Logo, company name&#10;&#10;Description automatically generated">
            <a:extLst>
              <a:ext uri="{FF2B5EF4-FFF2-40B4-BE49-F238E27FC236}">
                <a16:creationId xmlns:a16="http://schemas.microsoft.com/office/drawing/2014/main" id="{5F016311-572F-44DC-8DE3-3A08BA7BEF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302" y="3136990"/>
            <a:ext cx="619573" cy="378927"/>
          </a:xfrm>
          <a:prstGeom prst="rect">
            <a:avLst/>
          </a:prstGeom>
        </p:spPr>
      </p:pic>
      <p:pic>
        <p:nvPicPr>
          <p:cNvPr id="69" name="Picture 68" descr="Icon&#10;&#10;Description automatically generated">
            <a:extLst>
              <a:ext uri="{FF2B5EF4-FFF2-40B4-BE49-F238E27FC236}">
                <a16:creationId xmlns:a16="http://schemas.microsoft.com/office/drawing/2014/main" id="{125780FA-0EAC-4479-B36E-E42BBC5996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437" y="4882903"/>
            <a:ext cx="788015" cy="443566"/>
          </a:xfrm>
          <a:prstGeom prst="rect">
            <a:avLst/>
          </a:prstGeom>
        </p:spPr>
      </p:pic>
      <p:pic>
        <p:nvPicPr>
          <p:cNvPr id="77" name="Picture 76" descr="A picture containing clock&#10;&#10;Description automatically generated">
            <a:extLst>
              <a:ext uri="{FF2B5EF4-FFF2-40B4-BE49-F238E27FC236}">
                <a16:creationId xmlns:a16="http://schemas.microsoft.com/office/drawing/2014/main" id="{F67ECFD7-A6BA-4F1B-87FA-D061978D44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172" y="5382556"/>
            <a:ext cx="432446" cy="499802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AFBB7FDB-EFBC-4CAD-8C18-358F0523221F}"/>
              </a:ext>
            </a:extLst>
          </p:cNvPr>
          <p:cNvSpPr/>
          <p:nvPr/>
        </p:nvSpPr>
        <p:spPr>
          <a:xfrm>
            <a:off x="3861791" y="4787535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1B663C7-8216-48C3-A0AF-43DFA6988AB1}"/>
              </a:ext>
            </a:extLst>
          </p:cNvPr>
          <p:cNvSpPr/>
          <p:nvPr/>
        </p:nvSpPr>
        <p:spPr>
          <a:xfrm>
            <a:off x="3092590" y="4009399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9" name="Picture 88" descr="Shape&#10;&#10;Description automatically generated">
            <a:extLst>
              <a:ext uri="{FF2B5EF4-FFF2-40B4-BE49-F238E27FC236}">
                <a16:creationId xmlns:a16="http://schemas.microsoft.com/office/drawing/2014/main" id="{21BB94B9-9DC4-496F-9BA6-8EBBD99BF9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467" y="4088362"/>
            <a:ext cx="440667" cy="443566"/>
          </a:xfrm>
          <a:prstGeom prst="rect">
            <a:avLst/>
          </a:prstGeom>
        </p:spPr>
      </p:pic>
      <p:sp>
        <p:nvSpPr>
          <p:cNvPr id="90" name="Oval 89">
            <a:extLst>
              <a:ext uri="{FF2B5EF4-FFF2-40B4-BE49-F238E27FC236}">
                <a16:creationId xmlns:a16="http://schemas.microsoft.com/office/drawing/2014/main" id="{7840AEFC-8FF7-4616-9FF8-4E8B5CA81CB0}"/>
              </a:ext>
            </a:extLst>
          </p:cNvPr>
          <p:cNvSpPr/>
          <p:nvPr/>
        </p:nvSpPr>
        <p:spPr>
          <a:xfrm>
            <a:off x="5038268" y="5233485"/>
            <a:ext cx="793289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6" name="Picture 95" descr="Icon&#10;&#10;Description automatically generated">
            <a:extLst>
              <a:ext uri="{FF2B5EF4-FFF2-40B4-BE49-F238E27FC236}">
                <a16:creationId xmlns:a16="http://schemas.microsoft.com/office/drawing/2014/main" id="{1CA1BA82-7A84-4BB9-9DC4-F748229E77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46" y="2107492"/>
            <a:ext cx="508001" cy="508001"/>
          </a:xfrm>
          <a:prstGeom prst="rect">
            <a:avLst/>
          </a:prstGeom>
        </p:spPr>
      </p:pic>
      <p:sp>
        <p:nvSpPr>
          <p:cNvPr id="100" name="Oval 99">
            <a:extLst>
              <a:ext uri="{FF2B5EF4-FFF2-40B4-BE49-F238E27FC236}">
                <a16:creationId xmlns:a16="http://schemas.microsoft.com/office/drawing/2014/main" id="{C3284F8B-9E1C-4B60-A967-6E84B11D3E66}"/>
              </a:ext>
            </a:extLst>
          </p:cNvPr>
          <p:cNvSpPr/>
          <p:nvPr/>
        </p:nvSpPr>
        <p:spPr>
          <a:xfrm>
            <a:off x="2477612" y="1955205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51291AB-92CD-4BA8-AE75-ED9DEEA15B46}"/>
              </a:ext>
            </a:extLst>
          </p:cNvPr>
          <p:cNvGrpSpPr/>
          <p:nvPr/>
        </p:nvGrpSpPr>
        <p:grpSpPr>
          <a:xfrm rot="5400000" flipH="1">
            <a:off x="3719919" y="2082762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8150E4F-18E2-43FA-B210-28C423711202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6190EC9-E6B6-4F70-8134-03D78CC6FAEE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BA40323-83C9-4282-8DFD-0CA3156A12D2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A9361191-F7CC-404D-804C-744317C4465D}"/>
              </a:ext>
            </a:extLst>
          </p:cNvPr>
          <p:cNvSpPr/>
          <p:nvPr/>
        </p:nvSpPr>
        <p:spPr>
          <a:xfrm>
            <a:off x="9026064" y="2918280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51995799-0AC7-4213-9A47-2C3B854C0ABB}"/>
              </a:ext>
            </a:extLst>
          </p:cNvPr>
          <p:cNvSpPr/>
          <p:nvPr/>
        </p:nvSpPr>
        <p:spPr>
          <a:xfrm>
            <a:off x="8563056" y="3914496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B8F1520-B1A3-4A15-B085-5D689F161FEE}"/>
              </a:ext>
            </a:extLst>
          </p:cNvPr>
          <p:cNvSpPr/>
          <p:nvPr/>
        </p:nvSpPr>
        <p:spPr>
          <a:xfrm>
            <a:off x="7876564" y="4723199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0003C5A6-0F15-4E6F-B1B2-3E4DB1257D3C}"/>
              </a:ext>
            </a:extLst>
          </p:cNvPr>
          <p:cNvSpPr/>
          <p:nvPr/>
        </p:nvSpPr>
        <p:spPr>
          <a:xfrm>
            <a:off x="6802673" y="5233485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7F2C47D-E8F6-4E23-ABE2-81C7D1BBEA2A}"/>
              </a:ext>
            </a:extLst>
          </p:cNvPr>
          <p:cNvGrpSpPr/>
          <p:nvPr/>
        </p:nvGrpSpPr>
        <p:grpSpPr>
          <a:xfrm rot="6083154">
            <a:off x="8547062" y="2975986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C7163C7-534D-4162-8A68-BBD786EAA280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B5A1A92-DB63-44CC-9F7F-BF85A0144C69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3ECB91D-7257-41FF-A0ED-F28B7F55EFEC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08E1B03-A337-4CEA-8163-3F0519BC4D77}"/>
              </a:ext>
            </a:extLst>
          </p:cNvPr>
          <p:cNvGrpSpPr/>
          <p:nvPr/>
        </p:nvGrpSpPr>
        <p:grpSpPr>
          <a:xfrm rot="7126885">
            <a:off x="8278939" y="3512417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10F3171-4B93-4951-88D7-73020A426197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29CC5AA-7267-4CAD-A3E8-82E6F80AD11B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89350131-213E-405E-B740-FAE1B9CC7C3A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01B79FE-A53B-4518-AF86-45C9A0C5161E}"/>
              </a:ext>
            </a:extLst>
          </p:cNvPr>
          <p:cNvGrpSpPr/>
          <p:nvPr/>
        </p:nvGrpSpPr>
        <p:grpSpPr>
          <a:xfrm rot="8256820">
            <a:off x="7739430" y="4172437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76CFA12-CC74-4198-8356-F582387C7982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BD0C5DB-264A-4592-A58C-015D6F8F6A4F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E086AB6-70E7-481B-A081-9E4359792A77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2B0A083-9136-4423-97C2-68AE689855B5}"/>
              </a:ext>
            </a:extLst>
          </p:cNvPr>
          <p:cNvGrpSpPr/>
          <p:nvPr/>
        </p:nvGrpSpPr>
        <p:grpSpPr>
          <a:xfrm rot="9150023">
            <a:off x="6814608" y="4543054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A7B48B5-491E-4690-8D58-4B171044140D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EDFB934-8FEA-4906-A7D9-78B4A6E35014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8D6BF97-A554-4A66-A766-9E9EFCDCBFA5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6B2C551-6EF3-4EC6-9681-644E9FBA2759}"/>
              </a:ext>
            </a:extLst>
          </p:cNvPr>
          <p:cNvGrpSpPr/>
          <p:nvPr/>
        </p:nvGrpSpPr>
        <p:grpSpPr>
          <a:xfrm rot="4597966" flipH="1">
            <a:off x="3700014" y="3022040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A7C2ED3-7F05-4F29-8834-CD648350AEB4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7323ABBD-9864-495B-B295-987C45C876C0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8E6EB93-9305-4193-824B-72A5956D4AFA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30" name="Picture 129" descr="Icon&#10;&#10;Description automatically generated">
            <a:extLst>
              <a:ext uri="{FF2B5EF4-FFF2-40B4-BE49-F238E27FC236}">
                <a16:creationId xmlns:a16="http://schemas.microsoft.com/office/drawing/2014/main" id="{33D53EE0-87D6-4F9E-BFD9-700632CF02D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942" y="3263026"/>
            <a:ext cx="463008" cy="418457"/>
          </a:xfrm>
          <a:prstGeom prst="rect">
            <a:avLst/>
          </a:prstGeom>
        </p:spPr>
      </p:pic>
      <p:pic>
        <p:nvPicPr>
          <p:cNvPr id="134" name="Picture 133" descr="Logo, company name&#10;&#10;Description automatically generated">
            <a:extLst>
              <a:ext uri="{FF2B5EF4-FFF2-40B4-BE49-F238E27FC236}">
                <a16:creationId xmlns:a16="http://schemas.microsoft.com/office/drawing/2014/main" id="{6B5CAE50-A774-4733-B537-C437FBA411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685" y="4251580"/>
            <a:ext cx="505629" cy="303209"/>
          </a:xfrm>
          <a:prstGeom prst="rect">
            <a:avLst/>
          </a:prstGeom>
        </p:spPr>
      </p:pic>
      <p:pic>
        <p:nvPicPr>
          <p:cNvPr id="136" name="Picture 135" descr="Logo&#10;&#10;Description automatically generated">
            <a:extLst>
              <a:ext uri="{FF2B5EF4-FFF2-40B4-BE49-F238E27FC236}">
                <a16:creationId xmlns:a16="http://schemas.microsoft.com/office/drawing/2014/main" id="{07136A01-B980-4A2F-9F88-17682BB6CAE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817" y="5023622"/>
            <a:ext cx="625661" cy="255372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CDC25C8-2F57-43F5-988E-3901EB6E52B2}"/>
              </a:ext>
            </a:extLst>
          </p:cNvPr>
          <p:cNvGrpSpPr/>
          <p:nvPr/>
        </p:nvGrpSpPr>
        <p:grpSpPr>
          <a:xfrm rot="3222420" flipH="1">
            <a:off x="4750179" y="4329473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F8A6146F-5AE8-4958-84AF-C553CFAB4971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BE2CD9C-72B4-452F-8E4A-53F8B1B00BEB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81FB7774-73D8-45BD-A169-FA02AAAB020F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42" name="Picture 141" descr="A picture containing text&#10;&#10;Description automatically generated">
            <a:extLst>
              <a:ext uri="{FF2B5EF4-FFF2-40B4-BE49-F238E27FC236}">
                <a16:creationId xmlns:a16="http://schemas.microsoft.com/office/drawing/2014/main" id="{15AEBD82-E500-46DF-854D-99339299A46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52" y="5405685"/>
            <a:ext cx="635721" cy="268075"/>
          </a:xfrm>
          <a:prstGeom prst="rect">
            <a:avLst/>
          </a:prstGeom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3C6127E-A5B1-4BE7-9C94-64CB1A5D4748}"/>
              </a:ext>
            </a:extLst>
          </p:cNvPr>
          <p:cNvGrpSpPr/>
          <p:nvPr/>
        </p:nvGrpSpPr>
        <p:grpSpPr>
          <a:xfrm rot="1547568" flipH="1">
            <a:off x="5660026" y="4612669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DB94C4B-CB4F-42F2-81B7-0C7FAD4E5869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2871E39-2299-4085-9D8E-6D271B9CE00C}"/>
                </a:ext>
              </a:extLst>
            </p:cNvPr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51C07FD-0319-47B9-B34E-7993AF6FB524}"/>
                </a:ext>
              </a:extLst>
            </p:cNvPr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455C00D9-1A4B-45E2-909F-5684300DA69A}"/>
              </a:ext>
            </a:extLst>
          </p:cNvPr>
          <p:cNvSpPr txBox="1"/>
          <p:nvPr/>
        </p:nvSpPr>
        <p:spPr>
          <a:xfrm>
            <a:off x="2186351" y="1191593"/>
            <a:ext cx="147087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Front End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685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3C9D327B-691C-4D61-A5EF-ECD7EE7D0FC9}"/>
              </a:ext>
            </a:extLst>
          </p:cNvPr>
          <p:cNvSpPr/>
          <p:nvPr/>
        </p:nvSpPr>
        <p:spPr>
          <a:xfrm rot="16200000">
            <a:off x="5160474" y="-241428"/>
            <a:ext cx="1871053" cy="1219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ERD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9A2465B-723D-4926-A4D1-9EF986DFB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22" y="1411905"/>
            <a:ext cx="8621956" cy="403419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082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3C9D327B-691C-4D61-A5EF-ECD7EE7D0FC9}"/>
              </a:ext>
            </a:extLst>
          </p:cNvPr>
          <p:cNvSpPr/>
          <p:nvPr/>
        </p:nvSpPr>
        <p:spPr>
          <a:xfrm rot="16200000">
            <a:off x="5160474" y="-241428"/>
            <a:ext cx="1871053" cy="1219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End points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F24E3F-5C6B-4E91-AC90-AAC70BC08DCD}"/>
              </a:ext>
            </a:extLst>
          </p:cNvPr>
          <p:cNvSpPr/>
          <p:nvPr/>
        </p:nvSpPr>
        <p:spPr>
          <a:xfrm>
            <a:off x="830291" y="1421985"/>
            <a:ext cx="5448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User</a:t>
            </a:r>
            <a:endParaRPr lang="ko-KR" altLang="en-US" sz="3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85B831-CF9C-4B6D-855A-F1E3131FB3CD}"/>
              </a:ext>
            </a:extLst>
          </p:cNvPr>
          <p:cNvSpPr txBox="1"/>
          <p:nvPr/>
        </p:nvSpPr>
        <p:spPr>
          <a:xfrm>
            <a:off x="922675" y="2203679"/>
            <a:ext cx="53560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212121"/>
                </a:solidFill>
                <a:effectLst/>
                <a:latin typeface="Inter"/>
              </a:rPr>
              <a:t>GET </a:t>
            </a:r>
          </a:p>
          <a:p>
            <a:pPr algn="just"/>
            <a:r>
              <a:rPr lang="id-ID" b="0" i="0" dirty="0">
                <a:solidFill>
                  <a:srgbClr val="212121"/>
                </a:solidFill>
                <a:effectLst/>
                <a:latin typeface="Inter"/>
              </a:rPr>
              <a:t>localhost:3001/api/users</a:t>
            </a:r>
            <a:endParaRPr lang="en-US" b="0" i="0" dirty="0">
              <a:solidFill>
                <a:srgbClr val="212121"/>
              </a:solidFill>
              <a:effectLst/>
              <a:latin typeface="Inter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dirty="0" err="1">
                <a:solidFill>
                  <a:srgbClr val="212121"/>
                </a:solidFill>
                <a:latin typeface="Inter"/>
                <a:cs typeface="Arial" pitchFamily="34" charset="0"/>
              </a:rPr>
              <a:t>Menampilkan</a:t>
            </a:r>
            <a:r>
              <a:rPr lang="en-US" altLang="ko-KR" dirty="0">
                <a:solidFill>
                  <a:srgbClr val="212121"/>
                </a:solidFill>
                <a:latin typeface="Inter"/>
                <a:cs typeface="Arial" pitchFamily="34" charset="0"/>
              </a:rPr>
              <a:t> all user</a:t>
            </a:r>
          </a:p>
          <a:p>
            <a:pPr algn="just"/>
            <a:endParaRPr lang="en-US" altLang="ko-KR" dirty="0">
              <a:solidFill>
                <a:srgbClr val="212121"/>
              </a:solidFill>
              <a:latin typeface="Inter"/>
              <a:cs typeface="Arial" pitchFamily="34" charset="0"/>
            </a:endParaRPr>
          </a:p>
          <a:p>
            <a:pPr algn="just"/>
            <a:r>
              <a:rPr lang="id-ID" b="0" i="0" dirty="0">
                <a:solidFill>
                  <a:srgbClr val="212121"/>
                </a:solidFill>
                <a:effectLst/>
                <a:latin typeface="Inter"/>
              </a:rPr>
              <a:t>localhost:3001/api/users</a:t>
            </a:r>
            <a:r>
              <a:rPr lang="en-US" b="0" i="0" dirty="0">
                <a:solidFill>
                  <a:srgbClr val="212121"/>
                </a:solidFill>
                <a:effectLst/>
                <a:latin typeface="Inter"/>
                <a:cs typeface="Arial" pitchFamily="34" charset="0"/>
              </a:rPr>
              <a:t>/profile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rgbClr val="212121"/>
                </a:solidFill>
                <a:latin typeface="Inter"/>
                <a:cs typeface="Arial" pitchFamily="34" charset="0"/>
              </a:rPr>
              <a:t>Halaman profile user</a:t>
            </a:r>
          </a:p>
          <a:p>
            <a:pPr algn="just"/>
            <a:endParaRPr lang="en-US" altLang="ko-KR" dirty="0">
              <a:solidFill>
                <a:srgbClr val="212121"/>
              </a:solidFill>
              <a:latin typeface="Inter"/>
              <a:cs typeface="Arial" pitchFamily="34" charset="0"/>
            </a:endParaRPr>
          </a:p>
          <a:p>
            <a:pPr algn="just"/>
            <a:endParaRPr lang="en-US" dirty="0">
              <a:solidFill>
                <a:srgbClr val="212121"/>
              </a:solidFill>
              <a:latin typeface="Inter"/>
              <a:cs typeface="Arial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12121"/>
              </a:solidFill>
              <a:latin typeface="Inter"/>
              <a:cs typeface="Arial" pitchFamily="34" charset="0"/>
            </a:endParaRPr>
          </a:p>
          <a:p>
            <a:pPr algn="just"/>
            <a:endParaRPr lang="en-US" dirty="0">
              <a:solidFill>
                <a:srgbClr val="212121"/>
              </a:solidFill>
              <a:latin typeface="Inter"/>
              <a:cs typeface="Arial" pitchFamily="34" charset="0"/>
            </a:endParaRPr>
          </a:p>
          <a:p>
            <a:pPr algn="just"/>
            <a:endParaRPr lang="en-US" dirty="0">
              <a:solidFill>
                <a:srgbClr val="212121"/>
              </a:solidFill>
              <a:latin typeface="Inter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54B3D-58FB-4CA6-931E-61FD1021863E}"/>
              </a:ext>
            </a:extLst>
          </p:cNvPr>
          <p:cNvSpPr txBox="1"/>
          <p:nvPr/>
        </p:nvSpPr>
        <p:spPr>
          <a:xfrm>
            <a:off x="8100831" y="199783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Inter"/>
              </a:rPr>
              <a:t>PUT</a:t>
            </a:r>
          </a:p>
          <a:p>
            <a:r>
              <a:rPr lang="id-ID" b="0" i="0" dirty="0">
                <a:solidFill>
                  <a:srgbClr val="212121"/>
                </a:solidFill>
                <a:effectLst/>
                <a:latin typeface="Inter"/>
              </a:rPr>
              <a:t>localhost:3001/api/users</a:t>
            </a:r>
            <a:r>
              <a:rPr lang="en-US" b="0" i="0" dirty="0">
                <a:solidFill>
                  <a:srgbClr val="212121"/>
                </a:solidFill>
                <a:effectLst/>
                <a:latin typeface="Inter"/>
              </a:rPr>
              <a:t>/edit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12121"/>
                </a:solidFill>
                <a:latin typeface="Inter"/>
              </a:rPr>
              <a:t>Edit profile user</a:t>
            </a:r>
          </a:p>
          <a:p>
            <a:endParaRPr lang="en-US" dirty="0">
              <a:solidFill>
                <a:srgbClr val="212121"/>
              </a:solidFill>
              <a:latin typeface="Inter"/>
            </a:endParaRPr>
          </a:p>
          <a:p>
            <a:r>
              <a:rPr lang="en-US" dirty="0">
                <a:solidFill>
                  <a:srgbClr val="212121"/>
                </a:solidFill>
                <a:latin typeface="Inter"/>
              </a:rPr>
              <a:t>DELETE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Inter"/>
              </a:rPr>
              <a:t>localhost:3001/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Inter"/>
              </a:rPr>
              <a:t>api</a:t>
            </a:r>
            <a:r>
              <a:rPr lang="en-US" b="0" i="0" dirty="0">
                <a:solidFill>
                  <a:srgbClr val="212121"/>
                </a:solidFill>
                <a:effectLst/>
                <a:latin typeface="Inter"/>
              </a:rPr>
              <a:t>/users/id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12121"/>
                </a:solidFill>
                <a:latin typeface="Inter"/>
              </a:rPr>
              <a:t>Delete profile user</a:t>
            </a:r>
          </a:p>
          <a:p>
            <a:endParaRPr lang="en-US" dirty="0">
              <a:solidFill>
                <a:srgbClr val="212121"/>
              </a:solidFill>
              <a:latin typeface="Inter"/>
            </a:endParaRPr>
          </a:p>
          <a:p>
            <a:endParaRPr lang="en-US" dirty="0">
              <a:solidFill>
                <a:srgbClr val="212121"/>
              </a:solidFill>
              <a:latin typeface="Inter"/>
            </a:endParaRPr>
          </a:p>
          <a:p>
            <a:endParaRPr lang="id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389A8A-993B-4126-A536-DCEB7CACE8A2}"/>
              </a:ext>
            </a:extLst>
          </p:cNvPr>
          <p:cNvSpPr txBox="1"/>
          <p:nvPr/>
        </p:nvSpPr>
        <p:spPr>
          <a:xfrm>
            <a:off x="4479217" y="2136338"/>
            <a:ext cx="461579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12121"/>
                </a:solidFill>
                <a:effectLst/>
                <a:latin typeface="Inter"/>
              </a:rPr>
              <a:t>POST</a:t>
            </a:r>
          </a:p>
          <a:p>
            <a:pPr algn="just"/>
            <a:r>
              <a:rPr lang="id-ID" b="0" i="0" dirty="0">
                <a:solidFill>
                  <a:srgbClr val="212121"/>
                </a:solidFill>
                <a:effectLst/>
                <a:latin typeface="Inter"/>
              </a:rPr>
              <a:t>localhost:3001/api/users</a:t>
            </a:r>
            <a:r>
              <a:rPr lang="en-US" b="0" i="0" dirty="0">
                <a:solidFill>
                  <a:srgbClr val="212121"/>
                </a:solidFill>
                <a:effectLst/>
                <a:latin typeface="Inter"/>
                <a:cs typeface="Arial" pitchFamily="34" charset="0"/>
              </a:rPr>
              <a:t>/create</a:t>
            </a:r>
          </a:p>
          <a:p>
            <a:pPr marL="285750" indent="-285750" algn="just">
              <a:buFontTx/>
              <a:buChar char="-"/>
            </a:pPr>
            <a:r>
              <a:rPr lang="en-US" dirty="0" err="1">
                <a:solidFill>
                  <a:srgbClr val="212121"/>
                </a:solidFill>
                <a:latin typeface="Inter"/>
                <a:cs typeface="Arial" pitchFamily="34" charset="0"/>
              </a:rPr>
              <a:t>Registrasi</a:t>
            </a:r>
            <a:r>
              <a:rPr lang="en-US" dirty="0">
                <a:solidFill>
                  <a:srgbClr val="212121"/>
                </a:solidFill>
                <a:latin typeface="Inter"/>
                <a:cs typeface="Arial" pitchFamily="34" charset="0"/>
              </a:rPr>
              <a:t> user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12121"/>
              </a:solidFill>
              <a:latin typeface="Inter"/>
              <a:cs typeface="Arial" pitchFamily="34" charset="0"/>
            </a:endParaRPr>
          </a:p>
          <a:p>
            <a:pPr algn="just"/>
            <a:r>
              <a:rPr lang="id-ID" b="0" i="0" dirty="0">
                <a:solidFill>
                  <a:srgbClr val="212121"/>
                </a:solidFill>
                <a:effectLst/>
                <a:latin typeface="Inter"/>
              </a:rPr>
              <a:t>localhost:3001/api/users/login</a:t>
            </a:r>
            <a:endParaRPr lang="en-US" b="0" i="0" dirty="0">
              <a:solidFill>
                <a:srgbClr val="212121"/>
              </a:solidFill>
              <a:effectLst/>
              <a:latin typeface="Inter"/>
              <a:cs typeface="Arial" pitchFamily="34" charset="0"/>
            </a:endParaRPr>
          </a:p>
          <a:p>
            <a:pPr algn="just"/>
            <a:r>
              <a:rPr lang="en-US" dirty="0">
                <a:solidFill>
                  <a:srgbClr val="212121"/>
                </a:solidFill>
                <a:latin typeface="Inter"/>
                <a:cs typeface="Arial" pitchFamily="34" charset="0"/>
              </a:rPr>
              <a:t>- Login User</a:t>
            </a:r>
          </a:p>
          <a:p>
            <a:endParaRPr lang="en-US" dirty="0">
              <a:solidFill>
                <a:srgbClr val="212121"/>
              </a:solidFill>
              <a:latin typeface="Inter"/>
            </a:endParaRPr>
          </a:p>
          <a:p>
            <a:r>
              <a:rPr lang="id-ID" b="0" i="0" dirty="0">
                <a:solidFill>
                  <a:schemeClr val="bg1"/>
                </a:solidFill>
                <a:effectLst/>
                <a:latin typeface="Inter"/>
              </a:rPr>
              <a:t>localhost:3001/api/users/login</a:t>
            </a:r>
            <a:endParaRPr lang="en-US" b="0" i="0" dirty="0">
              <a:solidFill>
                <a:schemeClr val="bg1"/>
              </a:solidFill>
              <a:effectLst/>
              <a:latin typeface="Inter"/>
            </a:endParaRPr>
          </a:p>
          <a:p>
            <a:r>
              <a:rPr lang="en-US" dirty="0">
                <a:solidFill>
                  <a:schemeClr val="bg1"/>
                </a:solidFill>
                <a:latin typeface="Inter"/>
              </a:rPr>
              <a:t>-Login User</a:t>
            </a:r>
          </a:p>
        </p:txBody>
      </p:sp>
    </p:spTree>
    <p:extLst>
      <p:ext uri="{BB962C8B-B14F-4D97-AF65-F5344CB8AC3E}">
        <p14:creationId xmlns:p14="http://schemas.microsoft.com/office/powerpoint/2010/main" val="1929814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3C9D327B-691C-4D61-A5EF-ECD7EE7D0FC9}"/>
              </a:ext>
            </a:extLst>
          </p:cNvPr>
          <p:cNvSpPr/>
          <p:nvPr/>
        </p:nvSpPr>
        <p:spPr>
          <a:xfrm rot="16200000">
            <a:off x="5160474" y="-241428"/>
            <a:ext cx="1871053" cy="1219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End points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F24E3F-5C6B-4E91-AC90-AAC70BC08DCD}"/>
              </a:ext>
            </a:extLst>
          </p:cNvPr>
          <p:cNvSpPr/>
          <p:nvPr/>
        </p:nvSpPr>
        <p:spPr>
          <a:xfrm>
            <a:off x="830291" y="1421985"/>
            <a:ext cx="5448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Post</a:t>
            </a:r>
            <a:endParaRPr lang="ko-KR" altLang="en-US" sz="36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85B831-CF9C-4B6D-855A-F1E3131FB3CD}"/>
              </a:ext>
            </a:extLst>
          </p:cNvPr>
          <p:cNvSpPr txBox="1"/>
          <p:nvPr/>
        </p:nvSpPr>
        <p:spPr>
          <a:xfrm>
            <a:off x="922675" y="2203679"/>
            <a:ext cx="53560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212121"/>
                </a:solidFill>
                <a:effectLst/>
                <a:latin typeface="Inter"/>
              </a:rPr>
              <a:t>GET </a:t>
            </a:r>
          </a:p>
          <a:p>
            <a:pPr algn="just"/>
            <a:r>
              <a:rPr lang="id-ID" b="0" i="0" dirty="0">
                <a:solidFill>
                  <a:srgbClr val="212121"/>
                </a:solidFill>
                <a:effectLst/>
                <a:latin typeface="Inter"/>
              </a:rPr>
              <a:t>localhost:3001/api/posts</a:t>
            </a:r>
            <a:endParaRPr lang="en-US" b="0" i="0" dirty="0">
              <a:solidFill>
                <a:srgbClr val="212121"/>
              </a:solidFill>
              <a:effectLst/>
              <a:latin typeface="Inter"/>
            </a:endParaRPr>
          </a:p>
          <a:p>
            <a:pPr algn="just"/>
            <a:r>
              <a:rPr lang="en-US" altLang="ko-KR" dirty="0">
                <a:solidFill>
                  <a:srgbClr val="212121"/>
                </a:solidFill>
                <a:latin typeface="Inter"/>
                <a:cs typeface="Arial" pitchFamily="34" charset="0"/>
              </a:rPr>
              <a:t>-   </a:t>
            </a:r>
            <a:r>
              <a:rPr lang="en-US" altLang="ko-KR" dirty="0" err="1">
                <a:solidFill>
                  <a:srgbClr val="212121"/>
                </a:solidFill>
                <a:latin typeface="Inter"/>
                <a:cs typeface="Arial" pitchFamily="34" charset="0"/>
              </a:rPr>
              <a:t>Menampilkan</a:t>
            </a:r>
            <a:r>
              <a:rPr lang="en-US" altLang="ko-KR" dirty="0">
                <a:solidFill>
                  <a:srgbClr val="212121"/>
                </a:solidFill>
                <a:latin typeface="Inter"/>
                <a:cs typeface="Arial" pitchFamily="34" charset="0"/>
              </a:rPr>
              <a:t> all user</a:t>
            </a:r>
          </a:p>
          <a:p>
            <a:pPr algn="just"/>
            <a:endParaRPr lang="en-US" altLang="ko-KR" dirty="0">
              <a:solidFill>
                <a:srgbClr val="212121"/>
              </a:solidFill>
              <a:latin typeface="Inter"/>
              <a:cs typeface="Arial" pitchFamily="34" charset="0"/>
            </a:endParaRPr>
          </a:p>
          <a:p>
            <a:pPr algn="just"/>
            <a:r>
              <a:rPr lang="id-ID" b="0" i="0" dirty="0">
                <a:solidFill>
                  <a:srgbClr val="212121"/>
                </a:solidFill>
                <a:effectLst/>
                <a:latin typeface="Inter"/>
              </a:rPr>
              <a:t>localhost:3001/api/</a:t>
            </a:r>
            <a:r>
              <a:rPr lang="en-US" b="0" i="0" dirty="0">
                <a:solidFill>
                  <a:srgbClr val="212121"/>
                </a:solidFill>
                <a:effectLst/>
                <a:latin typeface="Inter"/>
              </a:rPr>
              <a:t>posts</a:t>
            </a:r>
            <a:r>
              <a:rPr lang="en-US" b="0" i="0" dirty="0">
                <a:solidFill>
                  <a:srgbClr val="212121"/>
                </a:solidFill>
                <a:effectLst/>
                <a:latin typeface="Inter"/>
                <a:cs typeface="Arial" pitchFamily="34" charset="0"/>
              </a:rPr>
              <a:t>/profile</a:t>
            </a:r>
          </a:p>
          <a:p>
            <a:pPr marL="285750" indent="-285750" algn="just">
              <a:buFontTx/>
              <a:buChar char="-"/>
            </a:pPr>
            <a:r>
              <a:rPr lang="en-US" dirty="0" err="1">
                <a:solidFill>
                  <a:srgbClr val="212121"/>
                </a:solidFill>
                <a:latin typeface="Inter"/>
                <a:cs typeface="Arial" pitchFamily="34" charset="0"/>
              </a:rPr>
              <a:t>Menampilkan</a:t>
            </a:r>
            <a:r>
              <a:rPr lang="en-US" dirty="0">
                <a:solidFill>
                  <a:srgbClr val="212121"/>
                </a:solidFill>
                <a:latin typeface="Inter"/>
                <a:cs typeface="Arial" pitchFamily="34" charset="0"/>
              </a:rPr>
              <a:t> post by user id</a:t>
            </a:r>
          </a:p>
          <a:p>
            <a:pPr algn="just"/>
            <a:endParaRPr lang="en-US" altLang="ko-KR" dirty="0">
              <a:solidFill>
                <a:srgbClr val="212121"/>
              </a:solidFill>
              <a:latin typeface="Inter"/>
              <a:cs typeface="Arial" pitchFamily="34" charset="0"/>
            </a:endParaRPr>
          </a:p>
          <a:p>
            <a:pPr algn="just"/>
            <a:endParaRPr lang="en-US" dirty="0">
              <a:solidFill>
                <a:srgbClr val="212121"/>
              </a:solidFill>
              <a:latin typeface="Inter"/>
              <a:cs typeface="Arial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12121"/>
              </a:solidFill>
              <a:latin typeface="Inter"/>
              <a:cs typeface="Arial" pitchFamily="34" charset="0"/>
            </a:endParaRPr>
          </a:p>
          <a:p>
            <a:pPr algn="just"/>
            <a:endParaRPr lang="en-US" dirty="0">
              <a:solidFill>
                <a:srgbClr val="212121"/>
              </a:solidFill>
              <a:latin typeface="Inter"/>
              <a:cs typeface="Arial" pitchFamily="34" charset="0"/>
            </a:endParaRPr>
          </a:p>
          <a:p>
            <a:pPr algn="just"/>
            <a:endParaRPr lang="en-US" dirty="0">
              <a:solidFill>
                <a:srgbClr val="212121"/>
              </a:solidFill>
              <a:latin typeface="Inter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54B3D-58FB-4CA6-931E-61FD1021863E}"/>
              </a:ext>
            </a:extLst>
          </p:cNvPr>
          <p:cNvSpPr txBox="1"/>
          <p:nvPr/>
        </p:nvSpPr>
        <p:spPr>
          <a:xfrm>
            <a:off x="8100831" y="1818223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rgbClr val="212121"/>
              </a:solidFill>
              <a:latin typeface="Inter"/>
            </a:endParaRPr>
          </a:p>
          <a:p>
            <a:r>
              <a:rPr lang="en-US" dirty="0">
                <a:solidFill>
                  <a:srgbClr val="212121"/>
                </a:solidFill>
                <a:latin typeface="Inter"/>
              </a:rPr>
              <a:t>DELETE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Inter"/>
              </a:rPr>
              <a:t>localhost:3001/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Inter"/>
              </a:rPr>
              <a:t>api</a:t>
            </a:r>
            <a:r>
              <a:rPr lang="en-US" b="0" i="0" dirty="0">
                <a:solidFill>
                  <a:srgbClr val="212121"/>
                </a:solidFill>
                <a:effectLst/>
                <a:latin typeface="Inter"/>
              </a:rPr>
              <a:t>/users/id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12121"/>
                </a:solidFill>
                <a:latin typeface="Inter"/>
              </a:rPr>
              <a:t>Delete post</a:t>
            </a:r>
          </a:p>
          <a:p>
            <a:endParaRPr lang="en-US" dirty="0">
              <a:solidFill>
                <a:srgbClr val="212121"/>
              </a:solidFill>
              <a:latin typeface="Inter"/>
            </a:endParaRPr>
          </a:p>
          <a:p>
            <a:endParaRPr lang="en-US" dirty="0">
              <a:solidFill>
                <a:srgbClr val="212121"/>
              </a:solidFill>
              <a:latin typeface="Inter"/>
            </a:endParaRPr>
          </a:p>
          <a:p>
            <a:endParaRPr lang="id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389A8A-993B-4126-A536-DCEB7CACE8A2}"/>
              </a:ext>
            </a:extLst>
          </p:cNvPr>
          <p:cNvSpPr txBox="1"/>
          <p:nvPr/>
        </p:nvSpPr>
        <p:spPr>
          <a:xfrm>
            <a:off x="4619562" y="2136338"/>
            <a:ext cx="46157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12121"/>
                </a:solidFill>
                <a:effectLst/>
                <a:latin typeface="Inter"/>
              </a:rPr>
              <a:t>POST</a:t>
            </a:r>
          </a:p>
          <a:p>
            <a:pPr algn="just"/>
            <a:r>
              <a:rPr lang="id-ID" b="0" i="0" dirty="0">
                <a:solidFill>
                  <a:srgbClr val="212121"/>
                </a:solidFill>
                <a:effectLst/>
                <a:latin typeface="Inter"/>
              </a:rPr>
              <a:t>localhost:3001/api/</a:t>
            </a:r>
            <a:r>
              <a:rPr lang="en-US" b="0" i="0" dirty="0">
                <a:solidFill>
                  <a:srgbClr val="212121"/>
                </a:solidFill>
                <a:effectLst/>
                <a:latin typeface="Inter"/>
              </a:rPr>
              <a:t>posts</a:t>
            </a:r>
            <a:r>
              <a:rPr lang="en-US" b="0" i="0" dirty="0">
                <a:solidFill>
                  <a:srgbClr val="212121"/>
                </a:solidFill>
                <a:effectLst/>
                <a:latin typeface="Inter"/>
                <a:cs typeface="Arial" pitchFamily="34" charset="0"/>
              </a:rPr>
              <a:t>/create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rgbClr val="212121"/>
                </a:solidFill>
                <a:latin typeface="Inter"/>
                <a:cs typeface="Arial" pitchFamily="34" charset="0"/>
              </a:rPr>
              <a:t>Create post</a:t>
            </a:r>
          </a:p>
          <a:p>
            <a:pPr marL="285750" indent="-285750" algn="just">
              <a:buFontTx/>
              <a:buChar char="-"/>
            </a:pPr>
            <a:endParaRPr lang="en-US" dirty="0">
              <a:solidFill>
                <a:srgbClr val="212121"/>
              </a:solidFill>
              <a:latin typeface="Inter"/>
              <a:cs typeface="Arial" pitchFamily="34" charset="0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Inter"/>
              </a:rPr>
              <a:t>PUT</a:t>
            </a:r>
          </a:p>
          <a:p>
            <a:r>
              <a:rPr lang="id-ID" b="0" i="0" dirty="0">
                <a:solidFill>
                  <a:srgbClr val="212121"/>
                </a:solidFill>
                <a:effectLst/>
                <a:latin typeface="Inter"/>
              </a:rPr>
              <a:t>localhost:3001/api/</a:t>
            </a:r>
            <a:r>
              <a:rPr lang="en-US" b="0" i="0" dirty="0">
                <a:solidFill>
                  <a:srgbClr val="212121"/>
                </a:solidFill>
                <a:effectLst/>
                <a:latin typeface="Inter"/>
              </a:rPr>
              <a:t>post/:id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12121"/>
                </a:solidFill>
                <a:latin typeface="Inter"/>
              </a:rPr>
              <a:t>Edit post</a:t>
            </a:r>
          </a:p>
          <a:p>
            <a:pPr algn="just"/>
            <a:endParaRPr lang="en-US" dirty="0">
              <a:solidFill>
                <a:srgbClr val="212121"/>
              </a:solidFill>
              <a:latin typeface="Inter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58454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4402</TotalTime>
  <Words>273</Words>
  <Application>Microsoft Office PowerPoint</Application>
  <PresentationFormat>Widescreen</PresentationFormat>
  <Paragraphs>72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Inter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Bff 2380</cp:lastModifiedBy>
  <cp:revision>113</cp:revision>
  <dcterms:created xsi:type="dcterms:W3CDTF">2018-04-24T17:14:44Z</dcterms:created>
  <dcterms:modified xsi:type="dcterms:W3CDTF">2022-05-24T08:57:11Z</dcterms:modified>
</cp:coreProperties>
</file>